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3" r:id="rId4"/>
    <p:sldMasterId id="2147483735" r:id="rId5"/>
  </p:sldMasterIdLst>
  <p:notesMasterIdLst>
    <p:notesMasterId r:id="rId25"/>
  </p:notesMasterIdLst>
  <p:handoutMasterIdLst>
    <p:handoutMasterId r:id="rId26"/>
  </p:handoutMasterIdLst>
  <p:sldIdLst>
    <p:sldId id="446" r:id="rId6"/>
    <p:sldId id="447" r:id="rId7"/>
    <p:sldId id="448" r:id="rId8"/>
    <p:sldId id="429" r:id="rId9"/>
    <p:sldId id="430" r:id="rId10"/>
    <p:sldId id="431" r:id="rId11"/>
    <p:sldId id="432" r:id="rId12"/>
    <p:sldId id="449" r:id="rId13"/>
    <p:sldId id="434" r:id="rId14"/>
    <p:sldId id="436" r:id="rId15"/>
    <p:sldId id="435" r:id="rId16"/>
    <p:sldId id="438" r:id="rId17"/>
    <p:sldId id="439" r:id="rId18"/>
    <p:sldId id="440" r:id="rId19"/>
    <p:sldId id="441" r:id="rId20"/>
    <p:sldId id="442" r:id="rId21"/>
    <p:sldId id="443" r:id="rId22"/>
    <p:sldId id="444" r:id="rId23"/>
    <p:sldId id="445" r:id="rId24"/>
  </p:sldIdLst>
  <p:sldSz cx="14630400" cy="8229600"/>
  <p:notesSz cx="7023100" cy="9309100"/>
  <p:defaultTextStyle>
    <a:defPPr>
      <a:defRPr lang="en-US"/>
    </a:defPPr>
    <a:lvl1pPr marL="0" algn="l" defTabSz="1226673" rtl="0" eaLnBrk="1" latinLnBrk="0" hangingPunct="1">
      <a:defRPr sz="2400" kern="1200">
        <a:solidFill>
          <a:schemeClr val="tx1"/>
        </a:solidFill>
        <a:latin typeface="+mn-lt"/>
        <a:ea typeface="+mn-ea"/>
        <a:cs typeface="+mn-cs"/>
      </a:defRPr>
    </a:lvl1pPr>
    <a:lvl2pPr marL="613336" algn="l" defTabSz="1226673" rtl="0" eaLnBrk="1" latinLnBrk="0" hangingPunct="1">
      <a:defRPr sz="2400" kern="1200">
        <a:solidFill>
          <a:schemeClr val="tx1"/>
        </a:solidFill>
        <a:latin typeface="+mn-lt"/>
        <a:ea typeface="+mn-ea"/>
        <a:cs typeface="+mn-cs"/>
      </a:defRPr>
    </a:lvl2pPr>
    <a:lvl3pPr marL="1226673" algn="l" defTabSz="1226673" rtl="0" eaLnBrk="1" latinLnBrk="0" hangingPunct="1">
      <a:defRPr sz="2400" kern="1200">
        <a:solidFill>
          <a:schemeClr val="tx1"/>
        </a:solidFill>
        <a:latin typeface="+mn-lt"/>
        <a:ea typeface="+mn-ea"/>
        <a:cs typeface="+mn-cs"/>
      </a:defRPr>
    </a:lvl3pPr>
    <a:lvl4pPr marL="1840009" algn="l" defTabSz="1226673" rtl="0" eaLnBrk="1" latinLnBrk="0" hangingPunct="1">
      <a:defRPr sz="2400" kern="1200">
        <a:solidFill>
          <a:schemeClr val="tx1"/>
        </a:solidFill>
        <a:latin typeface="+mn-lt"/>
        <a:ea typeface="+mn-ea"/>
        <a:cs typeface="+mn-cs"/>
      </a:defRPr>
    </a:lvl4pPr>
    <a:lvl5pPr marL="2453342" algn="l" defTabSz="1226673" rtl="0" eaLnBrk="1" latinLnBrk="0" hangingPunct="1">
      <a:defRPr sz="2400" kern="1200">
        <a:solidFill>
          <a:schemeClr val="tx1"/>
        </a:solidFill>
        <a:latin typeface="+mn-lt"/>
        <a:ea typeface="+mn-ea"/>
        <a:cs typeface="+mn-cs"/>
      </a:defRPr>
    </a:lvl5pPr>
    <a:lvl6pPr marL="3066680" algn="l" defTabSz="1226673" rtl="0" eaLnBrk="1" latinLnBrk="0" hangingPunct="1">
      <a:defRPr sz="2400" kern="1200">
        <a:solidFill>
          <a:schemeClr val="tx1"/>
        </a:solidFill>
        <a:latin typeface="+mn-lt"/>
        <a:ea typeface="+mn-ea"/>
        <a:cs typeface="+mn-cs"/>
      </a:defRPr>
    </a:lvl6pPr>
    <a:lvl7pPr marL="3680017" algn="l" defTabSz="1226673" rtl="0" eaLnBrk="1" latinLnBrk="0" hangingPunct="1">
      <a:defRPr sz="2400" kern="1200">
        <a:solidFill>
          <a:schemeClr val="tx1"/>
        </a:solidFill>
        <a:latin typeface="+mn-lt"/>
        <a:ea typeface="+mn-ea"/>
        <a:cs typeface="+mn-cs"/>
      </a:defRPr>
    </a:lvl7pPr>
    <a:lvl8pPr marL="4293352" algn="l" defTabSz="1226673" rtl="0" eaLnBrk="1" latinLnBrk="0" hangingPunct="1">
      <a:defRPr sz="2400" kern="1200">
        <a:solidFill>
          <a:schemeClr val="tx1"/>
        </a:solidFill>
        <a:latin typeface="+mn-lt"/>
        <a:ea typeface="+mn-ea"/>
        <a:cs typeface="+mn-cs"/>
      </a:defRPr>
    </a:lvl8pPr>
    <a:lvl9pPr marL="4906687" algn="l" defTabSz="1226673"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AEBCB2-AAEC-4A5B-84E9-9515DF535746}">
          <p14:sldIdLst>
            <p14:sldId id="446"/>
            <p14:sldId id="447"/>
            <p14:sldId id="448"/>
            <p14:sldId id="429"/>
            <p14:sldId id="430"/>
            <p14:sldId id="431"/>
            <p14:sldId id="432"/>
            <p14:sldId id="449"/>
            <p14:sldId id="434"/>
            <p14:sldId id="436"/>
            <p14:sldId id="435"/>
            <p14:sldId id="438"/>
            <p14:sldId id="439"/>
            <p14:sldId id="440"/>
            <p14:sldId id="441"/>
            <p14:sldId id="442"/>
            <p14:sldId id="443"/>
            <p14:sldId id="444"/>
            <p14:sldId id="445"/>
          </p14:sldIdLst>
        </p14:section>
      </p14:sectionLst>
    </p:ext>
    <p:ext uri="{EFAFB233-063F-42B5-8137-9DF3F51BA10A}">
      <p15:sldGuideLst xmlns:p15="http://schemas.microsoft.com/office/powerpoint/2012/main">
        <p15:guide id="1" orient="horz" pos="1814" userDrawn="1">
          <p15:clr>
            <a:srgbClr val="A4A3A4"/>
          </p15:clr>
        </p15:guide>
        <p15:guide id="2" pos="29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geley, Anne" initials="H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F53"/>
    <a:srgbClr val="F1F1F1"/>
    <a:srgbClr val="276383"/>
    <a:srgbClr val="36868D"/>
    <a:srgbClr val="7996A3"/>
    <a:srgbClr val="949599"/>
    <a:srgbClr val="98C3C8"/>
    <a:srgbClr val="A4C715"/>
    <a:srgbClr val="ECE7DA"/>
    <a:srgbClr val="8564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36772-6F30-4360-9B4E-11B0C786F7F1}" v="10" dt="2022-11-30T18:05:17.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88655" autoAdjust="0"/>
  </p:normalViewPr>
  <p:slideViewPr>
    <p:cSldViewPr>
      <p:cViewPr varScale="1">
        <p:scale>
          <a:sx n="84" d="100"/>
          <a:sy n="84" d="100"/>
        </p:scale>
        <p:origin x="792" y="102"/>
      </p:cViewPr>
      <p:guideLst>
        <p:guide orient="horz" pos="1814"/>
        <p:guide pos="2938"/>
      </p:guideLst>
    </p:cSldViewPr>
  </p:slideViewPr>
  <p:notesTextViewPr>
    <p:cViewPr>
      <p:scale>
        <a:sx n="1" d="1"/>
        <a:sy n="1" d="1"/>
      </p:scale>
      <p:origin x="0" y="0"/>
    </p:cViewPr>
  </p:notesTextViewPr>
  <p:notesViewPr>
    <p:cSldViewPr>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balowski, Megan" userId="ffab2e50-df9d-49fe-b09d-032cec8a3e45" providerId="ADAL" clId="{08E36772-6F30-4360-9B4E-11B0C786F7F1}"/>
    <pc:docChg chg="custSel modSld">
      <pc:chgData name="Chabalowski, Megan" userId="ffab2e50-df9d-49fe-b09d-032cec8a3e45" providerId="ADAL" clId="{08E36772-6F30-4360-9B4E-11B0C786F7F1}" dt="2022-11-30T18:04:39.071" v="1091"/>
      <pc:docMkLst>
        <pc:docMk/>
      </pc:docMkLst>
      <pc:sldChg chg="modSp mod">
        <pc:chgData name="Chabalowski, Megan" userId="ffab2e50-df9d-49fe-b09d-032cec8a3e45" providerId="ADAL" clId="{08E36772-6F30-4360-9B4E-11B0C786F7F1}" dt="2022-11-29T20:58:24.251" v="1089" actId="20577"/>
        <pc:sldMkLst>
          <pc:docMk/>
          <pc:sldMk cId="520277762" sldId="429"/>
        </pc:sldMkLst>
        <pc:spChg chg="mod">
          <ac:chgData name="Chabalowski, Megan" userId="ffab2e50-df9d-49fe-b09d-032cec8a3e45" providerId="ADAL" clId="{08E36772-6F30-4360-9B4E-11B0C786F7F1}" dt="2022-11-28T19:02:55.816" v="73" actId="5793"/>
          <ac:spMkLst>
            <pc:docMk/>
            <pc:sldMk cId="520277762" sldId="429"/>
            <ac:spMk id="2" creationId="{02B22221-5BE4-62BD-B54D-B9DAA8EA9AAA}"/>
          </ac:spMkLst>
        </pc:spChg>
        <pc:spChg chg="mod">
          <ac:chgData name="Chabalowski, Megan" userId="ffab2e50-df9d-49fe-b09d-032cec8a3e45" providerId="ADAL" clId="{08E36772-6F30-4360-9B4E-11B0C786F7F1}" dt="2022-11-29T20:58:24.251" v="1089" actId="20577"/>
          <ac:spMkLst>
            <pc:docMk/>
            <pc:sldMk cId="520277762" sldId="429"/>
            <ac:spMk id="3" creationId="{42F009EB-2A7A-208B-6D5C-3562B9AB3BA1}"/>
          </ac:spMkLst>
        </pc:spChg>
      </pc:sldChg>
      <pc:sldChg chg="modNotesTx">
        <pc:chgData name="Chabalowski, Megan" userId="ffab2e50-df9d-49fe-b09d-032cec8a3e45" providerId="ADAL" clId="{08E36772-6F30-4360-9B4E-11B0C786F7F1}" dt="2022-11-28T19:04:19.715" v="81" actId="20577"/>
        <pc:sldMkLst>
          <pc:docMk/>
          <pc:sldMk cId="589467352" sldId="430"/>
        </pc:sldMkLst>
      </pc:sldChg>
      <pc:sldChg chg="modSp modNotesTx">
        <pc:chgData name="Chabalowski, Megan" userId="ffab2e50-df9d-49fe-b09d-032cec8a3e45" providerId="ADAL" clId="{08E36772-6F30-4360-9B4E-11B0C786F7F1}" dt="2022-11-28T20:52:11.126" v="1051" actId="20577"/>
        <pc:sldMkLst>
          <pc:docMk/>
          <pc:sldMk cId="524339217" sldId="431"/>
        </pc:sldMkLst>
        <pc:graphicFrameChg chg="mod">
          <ac:chgData name="Chabalowski, Megan" userId="ffab2e50-df9d-49fe-b09d-032cec8a3e45" providerId="ADAL" clId="{08E36772-6F30-4360-9B4E-11B0C786F7F1}" dt="2022-11-28T20:52:11.126" v="1051" actId="20577"/>
          <ac:graphicFrameMkLst>
            <pc:docMk/>
            <pc:sldMk cId="524339217" sldId="431"/>
            <ac:graphicFrameMk id="12" creationId="{A4F320D3-08FF-6A02-92D5-13C91F6B0EAE}"/>
          </ac:graphicFrameMkLst>
        </pc:graphicFrameChg>
      </pc:sldChg>
      <pc:sldChg chg="modNotesTx">
        <pc:chgData name="Chabalowski, Megan" userId="ffab2e50-df9d-49fe-b09d-032cec8a3e45" providerId="ADAL" clId="{08E36772-6F30-4360-9B4E-11B0C786F7F1}" dt="2022-11-28T19:06:51.912" v="109" actId="20577"/>
        <pc:sldMkLst>
          <pc:docMk/>
          <pc:sldMk cId="4152085738" sldId="432"/>
        </pc:sldMkLst>
      </pc:sldChg>
      <pc:sldChg chg="modNotesTx">
        <pc:chgData name="Chabalowski, Megan" userId="ffab2e50-df9d-49fe-b09d-032cec8a3e45" providerId="ADAL" clId="{08E36772-6F30-4360-9B4E-11B0C786F7F1}" dt="2022-11-30T18:04:27.315" v="1090"/>
        <pc:sldMkLst>
          <pc:docMk/>
          <pc:sldMk cId="3893152858" sldId="434"/>
        </pc:sldMkLst>
      </pc:sldChg>
      <pc:sldChg chg="modNotesTx">
        <pc:chgData name="Chabalowski, Megan" userId="ffab2e50-df9d-49fe-b09d-032cec8a3e45" providerId="ADAL" clId="{08E36772-6F30-4360-9B4E-11B0C786F7F1}" dt="2022-11-30T18:04:39.071" v="1091"/>
        <pc:sldMkLst>
          <pc:docMk/>
          <pc:sldMk cId="3013999015" sldId="435"/>
        </pc:sldMkLst>
      </pc:sldChg>
      <pc:sldChg chg="modSp mod modNotesTx">
        <pc:chgData name="Chabalowski, Megan" userId="ffab2e50-df9d-49fe-b09d-032cec8a3e45" providerId="ADAL" clId="{08E36772-6F30-4360-9B4E-11B0C786F7F1}" dt="2022-11-28T21:30:58.688" v="1088" actId="1076"/>
        <pc:sldMkLst>
          <pc:docMk/>
          <pc:sldMk cId="1267472314" sldId="436"/>
        </pc:sldMkLst>
        <pc:spChg chg="mod">
          <ac:chgData name="Chabalowski, Megan" userId="ffab2e50-df9d-49fe-b09d-032cec8a3e45" providerId="ADAL" clId="{08E36772-6F30-4360-9B4E-11B0C786F7F1}" dt="2022-11-28T21:30:58.688" v="1088" actId="1076"/>
          <ac:spMkLst>
            <pc:docMk/>
            <pc:sldMk cId="1267472314" sldId="436"/>
            <ac:spMk id="2" creationId="{CE0A2B30-9291-BE68-7CD2-918A3E823441}"/>
          </ac:spMkLst>
        </pc:spChg>
      </pc:sldChg>
      <pc:sldChg chg="modNotesTx">
        <pc:chgData name="Chabalowski, Megan" userId="ffab2e50-df9d-49fe-b09d-032cec8a3e45" providerId="ADAL" clId="{08E36772-6F30-4360-9B4E-11B0C786F7F1}" dt="2022-11-28T19:22:13.227" v="635" actId="20577"/>
        <pc:sldMkLst>
          <pc:docMk/>
          <pc:sldMk cId="973798026" sldId="438"/>
        </pc:sldMkLst>
      </pc:sldChg>
      <pc:sldChg chg="modSp mod">
        <pc:chgData name="Chabalowski, Megan" userId="ffab2e50-df9d-49fe-b09d-032cec8a3e45" providerId="ADAL" clId="{08E36772-6F30-4360-9B4E-11B0C786F7F1}" dt="2022-11-28T19:22:48.254" v="636" actId="20577"/>
        <pc:sldMkLst>
          <pc:docMk/>
          <pc:sldMk cId="262151743" sldId="439"/>
        </pc:sldMkLst>
        <pc:spChg chg="mod">
          <ac:chgData name="Chabalowski, Megan" userId="ffab2e50-df9d-49fe-b09d-032cec8a3e45" providerId="ADAL" clId="{08E36772-6F30-4360-9B4E-11B0C786F7F1}" dt="2022-11-28T19:22:48.254" v="636" actId="20577"/>
          <ac:spMkLst>
            <pc:docMk/>
            <pc:sldMk cId="262151743" sldId="439"/>
            <ac:spMk id="3" creationId="{7BD3327C-74A8-7099-92F6-56C12211B932}"/>
          </ac:spMkLst>
        </pc:spChg>
      </pc:sldChg>
      <pc:sldChg chg="modNotesTx">
        <pc:chgData name="Chabalowski, Megan" userId="ffab2e50-df9d-49fe-b09d-032cec8a3e45" providerId="ADAL" clId="{08E36772-6F30-4360-9B4E-11B0C786F7F1}" dt="2022-11-28T19:27:01.577" v="841" actId="20577"/>
        <pc:sldMkLst>
          <pc:docMk/>
          <pc:sldMk cId="2826901332" sldId="442"/>
        </pc:sldMkLst>
      </pc:sldChg>
      <pc:sldChg chg="modNotesTx">
        <pc:chgData name="Chabalowski, Megan" userId="ffab2e50-df9d-49fe-b09d-032cec8a3e45" providerId="ADAL" clId="{08E36772-6F30-4360-9B4E-11B0C786F7F1}" dt="2022-11-28T19:28:57.267" v="848" actId="20577"/>
        <pc:sldMkLst>
          <pc:docMk/>
          <pc:sldMk cId="1224515486" sldId="443"/>
        </pc:sldMkLst>
      </pc:sldChg>
      <pc:sldChg chg="modNotesTx">
        <pc:chgData name="Chabalowski, Megan" userId="ffab2e50-df9d-49fe-b09d-032cec8a3e45" providerId="ADAL" clId="{08E36772-6F30-4360-9B4E-11B0C786F7F1}" dt="2022-11-28T19:29:18.859" v="849"/>
        <pc:sldMkLst>
          <pc:docMk/>
          <pc:sldMk cId="1443350292" sldId="444"/>
        </pc:sldMkLst>
      </pc:sldChg>
      <pc:sldChg chg="modNotesTx">
        <pc:chgData name="Chabalowski, Megan" userId="ffab2e50-df9d-49fe-b09d-032cec8a3e45" providerId="ADAL" clId="{08E36772-6F30-4360-9B4E-11B0C786F7F1}" dt="2022-11-28T19:32:28.335" v="1049" actId="20577"/>
        <pc:sldMkLst>
          <pc:docMk/>
          <pc:sldMk cId="1534712932" sldId="445"/>
        </pc:sldMkLst>
      </pc:sldChg>
      <pc:sldChg chg="addSp modSp mod">
        <pc:chgData name="Chabalowski, Megan" userId="ffab2e50-df9d-49fe-b09d-032cec8a3e45" providerId="ADAL" clId="{08E36772-6F30-4360-9B4E-11B0C786F7F1}" dt="2022-11-28T21:21:45.652" v="1087" actId="1076"/>
        <pc:sldMkLst>
          <pc:docMk/>
          <pc:sldMk cId="998985319" sldId="446"/>
        </pc:sldMkLst>
        <pc:spChg chg="add mod">
          <ac:chgData name="Chabalowski, Megan" userId="ffab2e50-df9d-49fe-b09d-032cec8a3e45" providerId="ADAL" clId="{08E36772-6F30-4360-9B4E-11B0C786F7F1}" dt="2022-11-28T21:21:45.652" v="1087" actId="1076"/>
          <ac:spMkLst>
            <pc:docMk/>
            <pc:sldMk cId="998985319" sldId="446"/>
            <ac:spMk id="2" creationId="{2AF7836F-B965-FFA0-802E-79BC25175475}"/>
          </ac:spMkLst>
        </pc:spChg>
      </pc:sldChg>
      <pc:sldChg chg="modSp mod">
        <pc:chgData name="Chabalowski, Megan" userId="ffab2e50-df9d-49fe-b09d-032cec8a3e45" providerId="ADAL" clId="{08E36772-6F30-4360-9B4E-11B0C786F7F1}" dt="2022-11-28T19:00:08.640" v="1" actId="20577"/>
        <pc:sldMkLst>
          <pc:docMk/>
          <pc:sldMk cId="1756071598" sldId="447"/>
        </pc:sldMkLst>
        <pc:spChg chg="mod">
          <ac:chgData name="Chabalowski, Megan" userId="ffab2e50-df9d-49fe-b09d-032cec8a3e45" providerId="ADAL" clId="{08E36772-6F30-4360-9B4E-11B0C786F7F1}" dt="2022-11-28T19:00:08.640" v="1" actId="20577"/>
          <ac:spMkLst>
            <pc:docMk/>
            <pc:sldMk cId="1756071598" sldId="447"/>
            <ac:spMk id="3" creationId="{FF7B43C4-DF75-48C9-81D5-B4F672190463}"/>
          </ac:spMkLst>
        </pc:spChg>
      </pc:sldChg>
      <pc:sldChg chg="modNotesTx">
        <pc:chgData name="Chabalowski, Megan" userId="ffab2e50-df9d-49fe-b09d-032cec8a3e45" providerId="ADAL" clId="{08E36772-6F30-4360-9B4E-11B0C786F7F1}" dt="2022-11-28T19:02:33.644" v="70" actId="20577"/>
        <pc:sldMkLst>
          <pc:docMk/>
          <pc:sldMk cId="3774567752" sldId="448"/>
        </pc:sldMkLst>
      </pc:sldChg>
      <pc:sldChg chg="modSp mod modNotesTx">
        <pc:chgData name="Chabalowski, Megan" userId="ffab2e50-df9d-49fe-b09d-032cec8a3e45" providerId="ADAL" clId="{08E36772-6F30-4360-9B4E-11B0C786F7F1}" dt="2022-11-28T19:16:02.120" v="450" actId="20577"/>
        <pc:sldMkLst>
          <pc:docMk/>
          <pc:sldMk cId="1209302067" sldId="449"/>
        </pc:sldMkLst>
        <pc:spChg chg="mod">
          <ac:chgData name="Chabalowski, Megan" userId="ffab2e50-df9d-49fe-b09d-032cec8a3e45" providerId="ADAL" clId="{08E36772-6F30-4360-9B4E-11B0C786F7F1}" dt="2022-11-28T19:07:09.060" v="112" actId="14100"/>
          <ac:spMkLst>
            <pc:docMk/>
            <pc:sldMk cId="1209302067" sldId="449"/>
            <ac:spMk id="2" creationId="{CE0A2B30-9291-BE68-7CD2-918A3E82344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CC1E8-6764-423C-AAD7-7F758C80ED5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5FC4F0F-1E6F-4220-9A56-A5E80E0981D7}">
      <dgm:prSet/>
      <dgm:spPr/>
      <dgm:t>
        <a:bodyPr/>
        <a:lstStyle/>
        <a:p>
          <a:r>
            <a:rPr lang="en-US"/>
            <a:t>What is reconciliation?  </a:t>
          </a:r>
        </a:p>
      </dgm:t>
    </dgm:pt>
    <dgm:pt modelId="{8C6CAC00-3D6E-4CD1-928D-BACF012178DC}" type="parTrans" cxnId="{EDF2343A-52E5-40A6-A003-F69BF1ADF503}">
      <dgm:prSet/>
      <dgm:spPr/>
      <dgm:t>
        <a:bodyPr/>
        <a:lstStyle/>
        <a:p>
          <a:endParaRPr lang="en-US"/>
        </a:p>
      </dgm:t>
    </dgm:pt>
    <dgm:pt modelId="{60EA913C-8504-43C9-889D-752AFC0DC2FC}" type="sibTrans" cxnId="{EDF2343A-52E5-40A6-A003-F69BF1ADF503}">
      <dgm:prSet/>
      <dgm:spPr/>
      <dgm:t>
        <a:bodyPr/>
        <a:lstStyle/>
        <a:p>
          <a:endParaRPr lang="en-US"/>
        </a:p>
      </dgm:t>
    </dgm:pt>
    <dgm:pt modelId="{6EA7C2B3-8018-458E-9645-5F9C43C61A46}">
      <dgm:prSet/>
      <dgm:spPr/>
      <dgm:t>
        <a:bodyPr/>
        <a:lstStyle/>
        <a:p>
          <a:r>
            <a:rPr lang="en-US" dirty="0"/>
            <a:t>After the Vietnam War, what </a:t>
          </a:r>
          <a:r>
            <a:rPr lang="en-US"/>
            <a:t>groups needed to be reconciled? </a:t>
          </a:r>
        </a:p>
      </dgm:t>
    </dgm:pt>
    <dgm:pt modelId="{8E2512AC-8F77-4074-971C-A52D0484ADEE}" type="parTrans" cxnId="{CF1982B3-8303-4180-B826-694377D3394B}">
      <dgm:prSet/>
      <dgm:spPr/>
      <dgm:t>
        <a:bodyPr/>
        <a:lstStyle/>
        <a:p>
          <a:endParaRPr lang="en-US"/>
        </a:p>
      </dgm:t>
    </dgm:pt>
    <dgm:pt modelId="{2E138997-7E16-427C-BB5B-1F1FF6D68BA0}" type="sibTrans" cxnId="{CF1982B3-8303-4180-B826-694377D3394B}">
      <dgm:prSet/>
      <dgm:spPr/>
      <dgm:t>
        <a:bodyPr/>
        <a:lstStyle/>
        <a:p>
          <a:endParaRPr lang="en-US"/>
        </a:p>
      </dgm:t>
    </dgm:pt>
    <dgm:pt modelId="{3B869063-ED3C-4527-8140-1BB2196D9035}">
      <dgm:prSet/>
      <dgm:spPr/>
      <dgm:t>
        <a:bodyPr/>
        <a:lstStyle/>
        <a:p>
          <a:r>
            <a:rPr lang="en-US"/>
            <a:t>What kinds of things might need to be reconciled between these groups?</a:t>
          </a:r>
        </a:p>
      </dgm:t>
    </dgm:pt>
    <dgm:pt modelId="{830D296D-E9E9-4182-8C15-27C35E6BFA8D}" type="parTrans" cxnId="{63D0F5E7-D52F-4556-8EDB-21EAAB46EB49}">
      <dgm:prSet/>
      <dgm:spPr/>
      <dgm:t>
        <a:bodyPr/>
        <a:lstStyle/>
        <a:p>
          <a:endParaRPr lang="en-US"/>
        </a:p>
      </dgm:t>
    </dgm:pt>
    <dgm:pt modelId="{96980D1F-3AAA-41C3-8C8A-6FE2C2DCA0BA}" type="sibTrans" cxnId="{63D0F5E7-D52F-4556-8EDB-21EAAB46EB49}">
      <dgm:prSet/>
      <dgm:spPr/>
      <dgm:t>
        <a:bodyPr/>
        <a:lstStyle/>
        <a:p>
          <a:endParaRPr lang="en-US"/>
        </a:p>
      </dgm:t>
    </dgm:pt>
    <dgm:pt modelId="{B80FD21F-D331-403A-9F6C-95290B895A36}" type="pres">
      <dgm:prSet presAssocID="{D29CC1E8-6764-423C-AAD7-7F758C80ED5D}" presName="vert0" presStyleCnt="0">
        <dgm:presLayoutVars>
          <dgm:dir/>
          <dgm:animOne val="branch"/>
          <dgm:animLvl val="lvl"/>
        </dgm:presLayoutVars>
      </dgm:prSet>
      <dgm:spPr/>
    </dgm:pt>
    <dgm:pt modelId="{D8C4E805-533B-43DA-B4A1-4E8F1FAAB733}" type="pres">
      <dgm:prSet presAssocID="{65FC4F0F-1E6F-4220-9A56-A5E80E0981D7}" presName="thickLine" presStyleLbl="alignNode1" presStyleIdx="0" presStyleCnt="3"/>
      <dgm:spPr/>
    </dgm:pt>
    <dgm:pt modelId="{3E84B00A-15A0-489B-B1FD-A1B7CE62600E}" type="pres">
      <dgm:prSet presAssocID="{65FC4F0F-1E6F-4220-9A56-A5E80E0981D7}" presName="horz1" presStyleCnt="0"/>
      <dgm:spPr/>
    </dgm:pt>
    <dgm:pt modelId="{B2216DF1-D59D-49C7-92FA-80CFD3E27381}" type="pres">
      <dgm:prSet presAssocID="{65FC4F0F-1E6F-4220-9A56-A5E80E0981D7}" presName="tx1" presStyleLbl="revTx" presStyleIdx="0" presStyleCnt="3"/>
      <dgm:spPr/>
    </dgm:pt>
    <dgm:pt modelId="{C288D775-D4CF-4172-BF59-83714973E077}" type="pres">
      <dgm:prSet presAssocID="{65FC4F0F-1E6F-4220-9A56-A5E80E0981D7}" presName="vert1" presStyleCnt="0"/>
      <dgm:spPr/>
    </dgm:pt>
    <dgm:pt modelId="{BE99D4A5-09CA-491A-8A67-4523DE7B3707}" type="pres">
      <dgm:prSet presAssocID="{6EA7C2B3-8018-458E-9645-5F9C43C61A46}" presName="thickLine" presStyleLbl="alignNode1" presStyleIdx="1" presStyleCnt="3"/>
      <dgm:spPr/>
    </dgm:pt>
    <dgm:pt modelId="{16970F2F-85DC-45B5-8C6B-1E89CF6D3F63}" type="pres">
      <dgm:prSet presAssocID="{6EA7C2B3-8018-458E-9645-5F9C43C61A46}" presName="horz1" presStyleCnt="0"/>
      <dgm:spPr/>
    </dgm:pt>
    <dgm:pt modelId="{8814238B-9317-4BBE-A5C5-83D4889DC43A}" type="pres">
      <dgm:prSet presAssocID="{6EA7C2B3-8018-458E-9645-5F9C43C61A46}" presName="tx1" presStyleLbl="revTx" presStyleIdx="1" presStyleCnt="3"/>
      <dgm:spPr/>
    </dgm:pt>
    <dgm:pt modelId="{867EF94B-621E-4975-A618-94D76553D2E8}" type="pres">
      <dgm:prSet presAssocID="{6EA7C2B3-8018-458E-9645-5F9C43C61A46}" presName="vert1" presStyleCnt="0"/>
      <dgm:spPr/>
    </dgm:pt>
    <dgm:pt modelId="{8A12B85F-A1F4-4EDD-81A9-2DDCB55F3198}" type="pres">
      <dgm:prSet presAssocID="{3B869063-ED3C-4527-8140-1BB2196D9035}" presName="thickLine" presStyleLbl="alignNode1" presStyleIdx="2" presStyleCnt="3"/>
      <dgm:spPr/>
    </dgm:pt>
    <dgm:pt modelId="{2E02FF2F-B460-49C7-AF69-75693316572A}" type="pres">
      <dgm:prSet presAssocID="{3B869063-ED3C-4527-8140-1BB2196D9035}" presName="horz1" presStyleCnt="0"/>
      <dgm:spPr/>
    </dgm:pt>
    <dgm:pt modelId="{73DC81C1-5E57-4670-A45A-BBAA980C8871}" type="pres">
      <dgm:prSet presAssocID="{3B869063-ED3C-4527-8140-1BB2196D9035}" presName="tx1" presStyleLbl="revTx" presStyleIdx="2" presStyleCnt="3"/>
      <dgm:spPr/>
    </dgm:pt>
    <dgm:pt modelId="{F185A5E3-BB2B-458E-AEFA-AB4FF4DEDDB7}" type="pres">
      <dgm:prSet presAssocID="{3B869063-ED3C-4527-8140-1BB2196D9035}" presName="vert1" presStyleCnt="0"/>
      <dgm:spPr/>
    </dgm:pt>
  </dgm:ptLst>
  <dgm:cxnLst>
    <dgm:cxn modelId="{7E05EC38-4F77-4D9F-8C4E-F9D3DD9731C9}" type="presOf" srcId="{65FC4F0F-1E6F-4220-9A56-A5E80E0981D7}" destId="{B2216DF1-D59D-49C7-92FA-80CFD3E27381}" srcOrd="0" destOrd="0" presId="urn:microsoft.com/office/officeart/2008/layout/LinedList"/>
    <dgm:cxn modelId="{EDF2343A-52E5-40A6-A003-F69BF1ADF503}" srcId="{D29CC1E8-6764-423C-AAD7-7F758C80ED5D}" destId="{65FC4F0F-1E6F-4220-9A56-A5E80E0981D7}" srcOrd="0" destOrd="0" parTransId="{8C6CAC00-3D6E-4CD1-928D-BACF012178DC}" sibTransId="{60EA913C-8504-43C9-889D-752AFC0DC2FC}"/>
    <dgm:cxn modelId="{EDB1AD74-8BF6-4122-904C-E21F74477198}" type="presOf" srcId="{6EA7C2B3-8018-458E-9645-5F9C43C61A46}" destId="{8814238B-9317-4BBE-A5C5-83D4889DC43A}" srcOrd="0" destOrd="0" presId="urn:microsoft.com/office/officeart/2008/layout/LinedList"/>
    <dgm:cxn modelId="{C4220F85-20BC-4FCA-B1AE-6D25BDB09461}" type="presOf" srcId="{3B869063-ED3C-4527-8140-1BB2196D9035}" destId="{73DC81C1-5E57-4670-A45A-BBAA980C8871}" srcOrd="0" destOrd="0" presId="urn:microsoft.com/office/officeart/2008/layout/LinedList"/>
    <dgm:cxn modelId="{B021B39E-1ECF-4869-9FE8-402634C4413F}" type="presOf" srcId="{D29CC1E8-6764-423C-AAD7-7F758C80ED5D}" destId="{B80FD21F-D331-403A-9F6C-95290B895A36}" srcOrd="0" destOrd="0" presId="urn:microsoft.com/office/officeart/2008/layout/LinedList"/>
    <dgm:cxn modelId="{CF1982B3-8303-4180-B826-694377D3394B}" srcId="{D29CC1E8-6764-423C-AAD7-7F758C80ED5D}" destId="{6EA7C2B3-8018-458E-9645-5F9C43C61A46}" srcOrd="1" destOrd="0" parTransId="{8E2512AC-8F77-4074-971C-A52D0484ADEE}" sibTransId="{2E138997-7E16-427C-BB5B-1F1FF6D68BA0}"/>
    <dgm:cxn modelId="{63D0F5E7-D52F-4556-8EDB-21EAAB46EB49}" srcId="{D29CC1E8-6764-423C-AAD7-7F758C80ED5D}" destId="{3B869063-ED3C-4527-8140-1BB2196D9035}" srcOrd="2" destOrd="0" parTransId="{830D296D-E9E9-4182-8C15-27C35E6BFA8D}" sibTransId="{96980D1F-3AAA-41C3-8C8A-6FE2C2DCA0BA}"/>
    <dgm:cxn modelId="{849ACFF5-F4DF-4B3B-85B5-6F2796B82B4A}" type="presParOf" srcId="{B80FD21F-D331-403A-9F6C-95290B895A36}" destId="{D8C4E805-533B-43DA-B4A1-4E8F1FAAB733}" srcOrd="0" destOrd="0" presId="urn:microsoft.com/office/officeart/2008/layout/LinedList"/>
    <dgm:cxn modelId="{5F2DF84C-4D84-4129-9202-69FE84A4DDC5}" type="presParOf" srcId="{B80FD21F-D331-403A-9F6C-95290B895A36}" destId="{3E84B00A-15A0-489B-B1FD-A1B7CE62600E}" srcOrd="1" destOrd="0" presId="urn:microsoft.com/office/officeart/2008/layout/LinedList"/>
    <dgm:cxn modelId="{5F4E12BA-6D77-4FF1-A5BF-92E02CCF243C}" type="presParOf" srcId="{3E84B00A-15A0-489B-B1FD-A1B7CE62600E}" destId="{B2216DF1-D59D-49C7-92FA-80CFD3E27381}" srcOrd="0" destOrd="0" presId="urn:microsoft.com/office/officeart/2008/layout/LinedList"/>
    <dgm:cxn modelId="{47A97BBE-6FEE-40CA-A808-5D9937AB0ACF}" type="presParOf" srcId="{3E84B00A-15A0-489B-B1FD-A1B7CE62600E}" destId="{C288D775-D4CF-4172-BF59-83714973E077}" srcOrd="1" destOrd="0" presId="urn:microsoft.com/office/officeart/2008/layout/LinedList"/>
    <dgm:cxn modelId="{0A0B2442-63C9-4C48-9F7E-2E700A43488E}" type="presParOf" srcId="{B80FD21F-D331-403A-9F6C-95290B895A36}" destId="{BE99D4A5-09CA-491A-8A67-4523DE7B3707}" srcOrd="2" destOrd="0" presId="urn:microsoft.com/office/officeart/2008/layout/LinedList"/>
    <dgm:cxn modelId="{204C9C63-1ADA-4582-996D-59CF201ED7EC}" type="presParOf" srcId="{B80FD21F-D331-403A-9F6C-95290B895A36}" destId="{16970F2F-85DC-45B5-8C6B-1E89CF6D3F63}" srcOrd="3" destOrd="0" presId="urn:microsoft.com/office/officeart/2008/layout/LinedList"/>
    <dgm:cxn modelId="{490628D6-9837-4BFB-8092-5FDF43F14C71}" type="presParOf" srcId="{16970F2F-85DC-45B5-8C6B-1E89CF6D3F63}" destId="{8814238B-9317-4BBE-A5C5-83D4889DC43A}" srcOrd="0" destOrd="0" presId="urn:microsoft.com/office/officeart/2008/layout/LinedList"/>
    <dgm:cxn modelId="{AD7B3290-68B3-46EB-B4E0-B7564B494E99}" type="presParOf" srcId="{16970F2F-85DC-45B5-8C6B-1E89CF6D3F63}" destId="{867EF94B-621E-4975-A618-94D76553D2E8}" srcOrd="1" destOrd="0" presId="urn:microsoft.com/office/officeart/2008/layout/LinedList"/>
    <dgm:cxn modelId="{5AC8F5D6-A6C4-464A-8E5E-D26E4FFFF23F}" type="presParOf" srcId="{B80FD21F-D331-403A-9F6C-95290B895A36}" destId="{8A12B85F-A1F4-4EDD-81A9-2DDCB55F3198}" srcOrd="4" destOrd="0" presId="urn:microsoft.com/office/officeart/2008/layout/LinedList"/>
    <dgm:cxn modelId="{F454E2C6-3196-4E25-8924-6680EE2A4348}" type="presParOf" srcId="{B80FD21F-D331-403A-9F6C-95290B895A36}" destId="{2E02FF2F-B460-49C7-AF69-75693316572A}" srcOrd="5" destOrd="0" presId="urn:microsoft.com/office/officeart/2008/layout/LinedList"/>
    <dgm:cxn modelId="{073FBCF0-DADF-469B-8BFB-4AE0680AB38A}" type="presParOf" srcId="{2E02FF2F-B460-49C7-AF69-75693316572A}" destId="{73DC81C1-5E57-4670-A45A-BBAA980C8871}" srcOrd="0" destOrd="0" presId="urn:microsoft.com/office/officeart/2008/layout/LinedList"/>
    <dgm:cxn modelId="{9754E7A2-7671-462E-9B32-C55352337684}" type="presParOf" srcId="{2E02FF2F-B460-49C7-AF69-75693316572A}" destId="{F185A5E3-BB2B-458E-AEFA-AB4FF4DEDDB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9CC1E8-6764-423C-AAD7-7F758C80ED5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5FC4F0F-1E6F-4220-9A56-A5E80E0981D7}">
      <dgm:prSet custT="1"/>
      <dgm:spPr/>
      <dgm:t>
        <a:bodyPr/>
        <a:lstStyle/>
        <a:p>
          <a:r>
            <a:rPr lang="en-US" sz="4500" dirty="0">
              <a:solidFill>
                <a:schemeClr val="tx1"/>
              </a:solidFill>
            </a:rPr>
            <a:t>Removal of unexploded ordnance </a:t>
          </a:r>
        </a:p>
      </dgm:t>
    </dgm:pt>
    <dgm:pt modelId="{8C6CAC00-3D6E-4CD1-928D-BACF012178DC}" type="parTrans" cxnId="{EDF2343A-52E5-40A6-A003-F69BF1ADF503}">
      <dgm:prSet/>
      <dgm:spPr/>
      <dgm:t>
        <a:bodyPr/>
        <a:lstStyle/>
        <a:p>
          <a:endParaRPr lang="en-US"/>
        </a:p>
      </dgm:t>
    </dgm:pt>
    <dgm:pt modelId="{60EA913C-8504-43C9-889D-752AFC0DC2FC}" type="sibTrans" cxnId="{EDF2343A-52E5-40A6-A003-F69BF1ADF503}">
      <dgm:prSet/>
      <dgm:spPr/>
      <dgm:t>
        <a:bodyPr/>
        <a:lstStyle/>
        <a:p>
          <a:endParaRPr lang="en-US"/>
        </a:p>
      </dgm:t>
    </dgm:pt>
    <dgm:pt modelId="{6EA7C2B3-8018-458E-9645-5F9C43C61A46}">
      <dgm:prSet custT="1"/>
      <dgm:spPr/>
      <dgm:t>
        <a:bodyPr/>
        <a:lstStyle/>
        <a:p>
          <a:r>
            <a:rPr lang="en-US" sz="4500" dirty="0">
              <a:solidFill>
                <a:schemeClr val="tx1"/>
              </a:solidFill>
            </a:rPr>
            <a:t>Assistance to Vietnamese affected by Agent Orange</a:t>
          </a:r>
        </a:p>
      </dgm:t>
    </dgm:pt>
    <dgm:pt modelId="{8E2512AC-8F77-4074-971C-A52D0484ADEE}" type="parTrans" cxnId="{CF1982B3-8303-4180-B826-694377D3394B}">
      <dgm:prSet/>
      <dgm:spPr/>
      <dgm:t>
        <a:bodyPr/>
        <a:lstStyle/>
        <a:p>
          <a:endParaRPr lang="en-US"/>
        </a:p>
      </dgm:t>
    </dgm:pt>
    <dgm:pt modelId="{2E138997-7E16-427C-BB5B-1F1FF6D68BA0}" type="sibTrans" cxnId="{CF1982B3-8303-4180-B826-694377D3394B}">
      <dgm:prSet/>
      <dgm:spPr/>
      <dgm:t>
        <a:bodyPr/>
        <a:lstStyle/>
        <a:p>
          <a:endParaRPr lang="en-US"/>
        </a:p>
      </dgm:t>
    </dgm:pt>
    <dgm:pt modelId="{3B869063-ED3C-4527-8140-1BB2196D9035}">
      <dgm:prSet custT="1"/>
      <dgm:spPr/>
      <dgm:t>
        <a:bodyPr/>
        <a:lstStyle/>
        <a:p>
          <a:r>
            <a:rPr lang="en-US" sz="4500" dirty="0">
              <a:solidFill>
                <a:schemeClr val="tx1"/>
              </a:solidFill>
            </a:rPr>
            <a:t>Accounting of Vietnamese missing war dead</a:t>
          </a:r>
        </a:p>
      </dgm:t>
    </dgm:pt>
    <dgm:pt modelId="{830D296D-E9E9-4182-8C15-27C35E6BFA8D}" type="parTrans" cxnId="{63D0F5E7-D52F-4556-8EDB-21EAAB46EB49}">
      <dgm:prSet/>
      <dgm:spPr/>
      <dgm:t>
        <a:bodyPr/>
        <a:lstStyle/>
        <a:p>
          <a:endParaRPr lang="en-US"/>
        </a:p>
      </dgm:t>
    </dgm:pt>
    <dgm:pt modelId="{96980D1F-3AAA-41C3-8C8A-6FE2C2DCA0BA}" type="sibTrans" cxnId="{63D0F5E7-D52F-4556-8EDB-21EAAB46EB49}">
      <dgm:prSet/>
      <dgm:spPr/>
      <dgm:t>
        <a:bodyPr/>
        <a:lstStyle/>
        <a:p>
          <a:endParaRPr lang="en-US"/>
        </a:p>
      </dgm:t>
    </dgm:pt>
    <dgm:pt modelId="{B80FD21F-D331-403A-9F6C-95290B895A36}" type="pres">
      <dgm:prSet presAssocID="{D29CC1E8-6764-423C-AAD7-7F758C80ED5D}" presName="vert0" presStyleCnt="0">
        <dgm:presLayoutVars>
          <dgm:dir/>
          <dgm:animOne val="branch"/>
          <dgm:animLvl val="lvl"/>
        </dgm:presLayoutVars>
      </dgm:prSet>
      <dgm:spPr/>
    </dgm:pt>
    <dgm:pt modelId="{D8C4E805-533B-43DA-B4A1-4E8F1FAAB733}" type="pres">
      <dgm:prSet presAssocID="{65FC4F0F-1E6F-4220-9A56-A5E80E0981D7}" presName="thickLine" presStyleLbl="alignNode1" presStyleIdx="0" presStyleCnt="3"/>
      <dgm:spPr/>
    </dgm:pt>
    <dgm:pt modelId="{3E84B00A-15A0-489B-B1FD-A1B7CE62600E}" type="pres">
      <dgm:prSet presAssocID="{65FC4F0F-1E6F-4220-9A56-A5E80E0981D7}" presName="horz1" presStyleCnt="0"/>
      <dgm:spPr/>
    </dgm:pt>
    <dgm:pt modelId="{B2216DF1-D59D-49C7-92FA-80CFD3E27381}" type="pres">
      <dgm:prSet presAssocID="{65FC4F0F-1E6F-4220-9A56-A5E80E0981D7}" presName="tx1" presStyleLbl="revTx" presStyleIdx="0" presStyleCnt="3"/>
      <dgm:spPr/>
    </dgm:pt>
    <dgm:pt modelId="{C288D775-D4CF-4172-BF59-83714973E077}" type="pres">
      <dgm:prSet presAssocID="{65FC4F0F-1E6F-4220-9A56-A5E80E0981D7}" presName="vert1" presStyleCnt="0"/>
      <dgm:spPr/>
    </dgm:pt>
    <dgm:pt modelId="{BE99D4A5-09CA-491A-8A67-4523DE7B3707}" type="pres">
      <dgm:prSet presAssocID="{6EA7C2B3-8018-458E-9645-5F9C43C61A46}" presName="thickLine" presStyleLbl="alignNode1" presStyleIdx="1" presStyleCnt="3"/>
      <dgm:spPr/>
    </dgm:pt>
    <dgm:pt modelId="{16970F2F-85DC-45B5-8C6B-1E89CF6D3F63}" type="pres">
      <dgm:prSet presAssocID="{6EA7C2B3-8018-458E-9645-5F9C43C61A46}" presName="horz1" presStyleCnt="0"/>
      <dgm:spPr/>
    </dgm:pt>
    <dgm:pt modelId="{8814238B-9317-4BBE-A5C5-83D4889DC43A}" type="pres">
      <dgm:prSet presAssocID="{6EA7C2B3-8018-458E-9645-5F9C43C61A46}" presName="tx1" presStyleLbl="revTx" presStyleIdx="1" presStyleCnt="3"/>
      <dgm:spPr/>
    </dgm:pt>
    <dgm:pt modelId="{867EF94B-621E-4975-A618-94D76553D2E8}" type="pres">
      <dgm:prSet presAssocID="{6EA7C2B3-8018-458E-9645-5F9C43C61A46}" presName="vert1" presStyleCnt="0"/>
      <dgm:spPr/>
    </dgm:pt>
    <dgm:pt modelId="{8A12B85F-A1F4-4EDD-81A9-2DDCB55F3198}" type="pres">
      <dgm:prSet presAssocID="{3B869063-ED3C-4527-8140-1BB2196D9035}" presName="thickLine" presStyleLbl="alignNode1" presStyleIdx="2" presStyleCnt="3"/>
      <dgm:spPr/>
    </dgm:pt>
    <dgm:pt modelId="{2E02FF2F-B460-49C7-AF69-75693316572A}" type="pres">
      <dgm:prSet presAssocID="{3B869063-ED3C-4527-8140-1BB2196D9035}" presName="horz1" presStyleCnt="0"/>
      <dgm:spPr/>
    </dgm:pt>
    <dgm:pt modelId="{73DC81C1-5E57-4670-A45A-BBAA980C8871}" type="pres">
      <dgm:prSet presAssocID="{3B869063-ED3C-4527-8140-1BB2196D9035}" presName="tx1" presStyleLbl="revTx" presStyleIdx="2" presStyleCnt="3"/>
      <dgm:spPr/>
    </dgm:pt>
    <dgm:pt modelId="{F185A5E3-BB2B-458E-AEFA-AB4FF4DEDDB7}" type="pres">
      <dgm:prSet presAssocID="{3B869063-ED3C-4527-8140-1BB2196D9035}" presName="vert1" presStyleCnt="0"/>
      <dgm:spPr/>
    </dgm:pt>
  </dgm:ptLst>
  <dgm:cxnLst>
    <dgm:cxn modelId="{7E05EC38-4F77-4D9F-8C4E-F9D3DD9731C9}" type="presOf" srcId="{65FC4F0F-1E6F-4220-9A56-A5E80E0981D7}" destId="{B2216DF1-D59D-49C7-92FA-80CFD3E27381}" srcOrd="0" destOrd="0" presId="urn:microsoft.com/office/officeart/2008/layout/LinedList"/>
    <dgm:cxn modelId="{EDF2343A-52E5-40A6-A003-F69BF1ADF503}" srcId="{D29CC1E8-6764-423C-AAD7-7F758C80ED5D}" destId="{65FC4F0F-1E6F-4220-9A56-A5E80E0981D7}" srcOrd="0" destOrd="0" parTransId="{8C6CAC00-3D6E-4CD1-928D-BACF012178DC}" sibTransId="{60EA913C-8504-43C9-889D-752AFC0DC2FC}"/>
    <dgm:cxn modelId="{EDB1AD74-8BF6-4122-904C-E21F74477198}" type="presOf" srcId="{6EA7C2B3-8018-458E-9645-5F9C43C61A46}" destId="{8814238B-9317-4BBE-A5C5-83D4889DC43A}" srcOrd="0" destOrd="0" presId="urn:microsoft.com/office/officeart/2008/layout/LinedList"/>
    <dgm:cxn modelId="{C4220F85-20BC-4FCA-B1AE-6D25BDB09461}" type="presOf" srcId="{3B869063-ED3C-4527-8140-1BB2196D9035}" destId="{73DC81C1-5E57-4670-A45A-BBAA980C8871}" srcOrd="0" destOrd="0" presId="urn:microsoft.com/office/officeart/2008/layout/LinedList"/>
    <dgm:cxn modelId="{B021B39E-1ECF-4869-9FE8-402634C4413F}" type="presOf" srcId="{D29CC1E8-6764-423C-AAD7-7F758C80ED5D}" destId="{B80FD21F-D331-403A-9F6C-95290B895A36}" srcOrd="0" destOrd="0" presId="urn:microsoft.com/office/officeart/2008/layout/LinedList"/>
    <dgm:cxn modelId="{CF1982B3-8303-4180-B826-694377D3394B}" srcId="{D29CC1E8-6764-423C-AAD7-7F758C80ED5D}" destId="{6EA7C2B3-8018-458E-9645-5F9C43C61A46}" srcOrd="1" destOrd="0" parTransId="{8E2512AC-8F77-4074-971C-A52D0484ADEE}" sibTransId="{2E138997-7E16-427C-BB5B-1F1FF6D68BA0}"/>
    <dgm:cxn modelId="{63D0F5E7-D52F-4556-8EDB-21EAAB46EB49}" srcId="{D29CC1E8-6764-423C-AAD7-7F758C80ED5D}" destId="{3B869063-ED3C-4527-8140-1BB2196D9035}" srcOrd="2" destOrd="0" parTransId="{830D296D-E9E9-4182-8C15-27C35E6BFA8D}" sibTransId="{96980D1F-3AAA-41C3-8C8A-6FE2C2DCA0BA}"/>
    <dgm:cxn modelId="{849ACFF5-F4DF-4B3B-85B5-6F2796B82B4A}" type="presParOf" srcId="{B80FD21F-D331-403A-9F6C-95290B895A36}" destId="{D8C4E805-533B-43DA-B4A1-4E8F1FAAB733}" srcOrd="0" destOrd="0" presId="urn:microsoft.com/office/officeart/2008/layout/LinedList"/>
    <dgm:cxn modelId="{5F2DF84C-4D84-4129-9202-69FE84A4DDC5}" type="presParOf" srcId="{B80FD21F-D331-403A-9F6C-95290B895A36}" destId="{3E84B00A-15A0-489B-B1FD-A1B7CE62600E}" srcOrd="1" destOrd="0" presId="urn:microsoft.com/office/officeart/2008/layout/LinedList"/>
    <dgm:cxn modelId="{5F4E12BA-6D77-4FF1-A5BF-92E02CCF243C}" type="presParOf" srcId="{3E84B00A-15A0-489B-B1FD-A1B7CE62600E}" destId="{B2216DF1-D59D-49C7-92FA-80CFD3E27381}" srcOrd="0" destOrd="0" presId="urn:microsoft.com/office/officeart/2008/layout/LinedList"/>
    <dgm:cxn modelId="{47A97BBE-6FEE-40CA-A808-5D9937AB0ACF}" type="presParOf" srcId="{3E84B00A-15A0-489B-B1FD-A1B7CE62600E}" destId="{C288D775-D4CF-4172-BF59-83714973E077}" srcOrd="1" destOrd="0" presId="urn:microsoft.com/office/officeart/2008/layout/LinedList"/>
    <dgm:cxn modelId="{0A0B2442-63C9-4C48-9F7E-2E700A43488E}" type="presParOf" srcId="{B80FD21F-D331-403A-9F6C-95290B895A36}" destId="{BE99D4A5-09CA-491A-8A67-4523DE7B3707}" srcOrd="2" destOrd="0" presId="urn:microsoft.com/office/officeart/2008/layout/LinedList"/>
    <dgm:cxn modelId="{204C9C63-1ADA-4582-996D-59CF201ED7EC}" type="presParOf" srcId="{B80FD21F-D331-403A-9F6C-95290B895A36}" destId="{16970F2F-85DC-45B5-8C6B-1E89CF6D3F63}" srcOrd="3" destOrd="0" presId="urn:microsoft.com/office/officeart/2008/layout/LinedList"/>
    <dgm:cxn modelId="{490628D6-9837-4BFB-8092-5FDF43F14C71}" type="presParOf" srcId="{16970F2F-85DC-45B5-8C6B-1E89CF6D3F63}" destId="{8814238B-9317-4BBE-A5C5-83D4889DC43A}" srcOrd="0" destOrd="0" presId="urn:microsoft.com/office/officeart/2008/layout/LinedList"/>
    <dgm:cxn modelId="{AD7B3290-68B3-46EB-B4E0-B7564B494E99}" type="presParOf" srcId="{16970F2F-85DC-45B5-8C6B-1E89CF6D3F63}" destId="{867EF94B-621E-4975-A618-94D76553D2E8}" srcOrd="1" destOrd="0" presId="urn:microsoft.com/office/officeart/2008/layout/LinedList"/>
    <dgm:cxn modelId="{5AC8F5D6-A6C4-464A-8E5E-D26E4FFFF23F}" type="presParOf" srcId="{B80FD21F-D331-403A-9F6C-95290B895A36}" destId="{8A12B85F-A1F4-4EDD-81A9-2DDCB55F3198}" srcOrd="4" destOrd="0" presId="urn:microsoft.com/office/officeart/2008/layout/LinedList"/>
    <dgm:cxn modelId="{F454E2C6-3196-4E25-8924-6680EE2A4348}" type="presParOf" srcId="{B80FD21F-D331-403A-9F6C-95290B895A36}" destId="{2E02FF2F-B460-49C7-AF69-75693316572A}" srcOrd="5" destOrd="0" presId="urn:microsoft.com/office/officeart/2008/layout/LinedList"/>
    <dgm:cxn modelId="{073FBCF0-DADF-469B-8BFB-4AE0680AB38A}" type="presParOf" srcId="{2E02FF2F-B460-49C7-AF69-75693316572A}" destId="{73DC81C1-5E57-4670-A45A-BBAA980C8871}" srcOrd="0" destOrd="0" presId="urn:microsoft.com/office/officeart/2008/layout/LinedList"/>
    <dgm:cxn modelId="{9754E7A2-7671-462E-9B32-C55352337684}" type="presParOf" srcId="{2E02FF2F-B460-49C7-AF69-75693316572A}" destId="{F185A5E3-BB2B-458E-AEFA-AB4FF4DEDDB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4E805-533B-43DA-B4A1-4E8F1FAAB733}">
      <dsp:nvSpPr>
        <dsp:cNvPr id="0" name=""/>
        <dsp:cNvSpPr/>
      </dsp:nvSpPr>
      <dsp:spPr>
        <a:xfrm>
          <a:off x="0" y="3243"/>
          <a:ext cx="82806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216DF1-D59D-49C7-92FA-80CFD3E27381}">
      <dsp:nvSpPr>
        <dsp:cNvPr id="0" name=""/>
        <dsp:cNvSpPr/>
      </dsp:nvSpPr>
      <dsp:spPr>
        <a:xfrm>
          <a:off x="0" y="3243"/>
          <a:ext cx="8280615" cy="221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What is reconciliation?  </a:t>
          </a:r>
        </a:p>
      </dsp:txBody>
      <dsp:txXfrm>
        <a:off x="0" y="3243"/>
        <a:ext cx="8280615" cy="2212293"/>
      </dsp:txXfrm>
    </dsp:sp>
    <dsp:sp modelId="{BE99D4A5-09CA-491A-8A67-4523DE7B3707}">
      <dsp:nvSpPr>
        <dsp:cNvPr id="0" name=""/>
        <dsp:cNvSpPr/>
      </dsp:nvSpPr>
      <dsp:spPr>
        <a:xfrm>
          <a:off x="0" y="2215537"/>
          <a:ext cx="8280615" cy="0"/>
        </a:xfrm>
        <a:prstGeom prst="line">
          <a:avLst/>
        </a:prstGeom>
        <a:solidFill>
          <a:schemeClr val="accent2">
            <a:hueOff val="-3199909"/>
            <a:satOff val="4783"/>
            <a:lumOff val="-6568"/>
            <a:alphaOff val="0"/>
          </a:schemeClr>
        </a:solidFill>
        <a:ln w="12700" cap="flat" cmpd="sng" algn="ctr">
          <a:solidFill>
            <a:schemeClr val="accent2">
              <a:hueOff val="-3199909"/>
              <a:satOff val="4783"/>
              <a:lumOff val="-65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4238B-9317-4BBE-A5C5-83D4889DC43A}">
      <dsp:nvSpPr>
        <dsp:cNvPr id="0" name=""/>
        <dsp:cNvSpPr/>
      </dsp:nvSpPr>
      <dsp:spPr>
        <a:xfrm>
          <a:off x="0" y="2215537"/>
          <a:ext cx="8280615" cy="221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After the Vietnam War, what </a:t>
          </a:r>
          <a:r>
            <a:rPr lang="en-US" sz="4400" kern="1200"/>
            <a:t>groups needed to be reconciled? </a:t>
          </a:r>
        </a:p>
      </dsp:txBody>
      <dsp:txXfrm>
        <a:off x="0" y="2215537"/>
        <a:ext cx="8280615" cy="2212293"/>
      </dsp:txXfrm>
    </dsp:sp>
    <dsp:sp modelId="{8A12B85F-A1F4-4EDD-81A9-2DDCB55F3198}">
      <dsp:nvSpPr>
        <dsp:cNvPr id="0" name=""/>
        <dsp:cNvSpPr/>
      </dsp:nvSpPr>
      <dsp:spPr>
        <a:xfrm>
          <a:off x="0" y="4427831"/>
          <a:ext cx="8280615" cy="0"/>
        </a:xfrm>
        <a:prstGeom prst="line">
          <a:avLst/>
        </a:prstGeom>
        <a:solidFill>
          <a:schemeClr val="accent2">
            <a:hueOff val="-6399817"/>
            <a:satOff val="9566"/>
            <a:lumOff val="-13137"/>
            <a:alphaOff val="0"/>
          </a:schemeClr>
        </a:solidFill>
        <a:ln w="12700" cap="flat" cmpd="sng" algn="ctr">
          <a:solidFill>
            <a:schemeClr val="accent2">
              <a:hueOff val="-6399817"/>
              <a:satOff val="9566"/>
              <a:lumOff val="-1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DC81C1-5E57-4670-A45A-BBAA980C8871}">
      <dsp:nvSpPr>
        <dsp:cNvPr id="0" name=""/>
        <dsp:cNvSpPr/>
      </dsp:nvSpPr>
      <dsp:spPr>
        <a:xfrm>
          <a:off x="0" y="4427831"/>
          <a:ext cx="8280615" cy="221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What kinds of things might need to be reconciled between these groups?</a:t>
          </a:r>
        </a:p>
      </dsp:txBody>
      <dsp:txXfrm>
        <a:off x="0" y="4427831"/>
        <a:ext cx="8280615" cy="2212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4E805-533B-43DA-B4A1-4E8F1FAAB733}">
      <dsp:nvSpPr>
        <dsp:cNvPr id="0" name=""/>
        <dsp:cNvSpPr/>
      </dsp:nvSpPr>
      <dsp:spPr>
        <a:xfrm>
          <a:off x="0" y="3243"/>
          <a:ext cx="82806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216DF1-D59D-49C7-92FA-80CFD3E27381}">
      <dsp:nvSpPr>
        <dsp:cNvPr id="0" name=""/>
        <dsp:cNvSpPr/>
      </dsp:nvSpPr>
      <dsp:spPr>
        <a:xfrm>
          <a:off x="0" y="3243"/>
          <a:ext cx="8280615" cy="221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solidFill>
                <a:schemeClr val="tx1"/>
              </a:solidFill>
            </a:rPr>
            <a:t>Removal of unexploded ordnance </a:t>
          </a:r>
        </a:p>
      </dsp:txBody>
      <dsp:txXfrm>
        <a:off x="0" y="3243"/>
        <a:ext cx="8280615" cy="2212293"/>
      </dsp:txXfrm>
    </dsp:sp>
    <dsp:sp modelId="{BE99D4A5-09CA-491A-8A67-4523DE7B3707}">
      <dsp:nvSpPr>
        <dsp:cNvPr id="0" name=""/>
        <dsp:cNvSpPr/>
      </dsp:nvSpPr>
      <dsp:spPr>
        <a:xfrm>
          <a:off x="0" y="2215537"/>
          <a:ext cx="8280615" cy="0"/>
        </a:xfrm>
        <a:prstGeom prst="line">
          <a:avLst/>
        </a:prstGeom>
        <a:solidFill>
          <a:schemeClr val="accent2">
            <a:hueOff val="-3199909"/>
            <a:satOff val="4783"/>
            <a:lumOff val="-6568"/>
            <a:alphaOff val="0"/>
          </a:schemeClr>
        </a:solidFill>
        <a:ln w="12700" cap="flat" cmpd="sng" algn="ctr">
          <a:solidFill>
            <a:schemeClr val="accent2">
              <a:hueOff val="-3199909"/>
              <a:satOff val="4783"/>
              <a:lumOff val="-65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4238B-9317-4BBE-A5C5-83D4889DC43A}">
      <dsp:nvSpPr>
        <dsp:cNvPr id="0" name=""/>
        <dsp:cNvSpPr/>
      </dsp:nvSpPr>
      <dsp:spPr>
        <a:xfrm>
          <a:off x="0" y="2215537"/>
          <a:ext cx="8280615" cy="221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solidFill>
                <a:schemeClr val="tx1"/>
              </a:solidFill>
            </a:rPr>
            <a:t>Assistance to Vietnamese affected by Agent Orange</a:t>
          </a:r>
        </a:p>
      </dsp:txBody>
      <dsp:txXfrm>
        <a:off x="0" y="2215537"/>
        <a:ext cx="8280615" cy="2212293"/>
      </dsp:txXfrm>
    </dsp:sp>
    <dsp:sp modelId="{8A12B85F-A1F4-4EDD-81A9-2DDCB55F3198}">
      <dsp:nvSpPr>
        <dsp:cNvPr id="0" name=""/>
        <dsp:cNvSpPr/>
      </dsp:nvSpPr>
      <dsp:spPr>
        <a:xfrm>
          <a:off x="0" y="4427831"/>
          <a:ext cx="8280615" cy="0"/>
        </a:xfrm>
        <a:prstGeom prst="line">
          <a:avLst/>
        </a:prstGeom>
        <a:solidFill>
          <a:schemeClr val="accent2">
            <a:hueOff val="-6399817"/>
            <a:satOff val="9566"/>
            <a:lumOff val="-13137"/>
            <a:alphaOff val="0"/>
          </a:schemeClr>
        </a:solidFill>
        <a:ln w="12700" cap="flat" cmpd="sng" algn="ctr">
          <a:solidFill>
            <a:schemeClr val="accent2">
              <a:hueOff val="-6399817"/>
              <a:satOff val="9566"/>
              <a:lumOff val="-1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DC81C1-5E57-4670-A45A-BBAA980C8871}">
      <dsp:nvSpPr>
        <dsp:cNvPr id="0" name=""/>
        <dsp:cNvSpPr/>
      </dsp:nvSpPr>
      <dsp:spPr>
        <a:xfrm>
          <a:off x="0" y="4427831"/>
          <a:ext cx="8280615" cy="221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solidFill>
                <a:schemeClr val="tx1"/>
              </a:solidFill>
            </a:rPr>
            <a:t>Accounting of Vietnamese missing war dead</a:t>
          </a:r>
        </a:p>
      </dsp:txBody>
      <dsp:txXfrm>
        <a:off x="0" y="4427831"/>
        <a:ext cx="8280615" cy="22122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63EC82-B0D6-4265-8864-034F3065E6FF}"/>
              </a:ext>
            </a:extLst>
          </p:cNvPr>
          <p:cNvSpPr>
            <a:spLocks noGrp="1"/>
          </p:cNvSpPr>
          <p:nvPr>
            <p:ph type="hdr" sz="quarter"/>
          </p:nvPr>
        </p:nvSpPr>
        <p:spPr>
          <a:xfrm>
            <a:off x="0" y="2"/>
            <a:ext cx="3043264" cy="46713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98D1D50-7D23-46AC-B444-A8D4D05CA56C}"/>
              </a:ext>
            </a:extLst>
          </p:cNvPr>
          <p:cNvSpPr>
            <a:spLocks noGrp="1"/>
          </p:cNvSpPr>
          <p:nvPr>
            <p:ph type="dt" sz="quarter" idx="1"/>
          </p:nvPr>
        </p:nvSpPr>
        <p:spPr>
          <a:xfrm>
            <a:off x="3978639" y="2"/>
            <a:ext cx="3043264" cy="467138"/>
          </a:xfrm>
          <a:prstGeom prst="rect">
            <a:avLst/>
          </a:prstGeom>
        </p:spPr>
        <p:txBody>
          <a:bodyPr vert="horz" lIns="91440" tIns="45720" rIns="91440" bIns="45720" rtlCol="0"/>
          <a:lstStyle>
            <a:lvl1pPr algn="r">
              <a:defRPr sz="1200"/>
            </a:lvl1pPr>
          </a:lstStyle>
          <a:p>
            <a:fld id="{B68285A5-60F3-4C12-A786-8C2CC10A71DB}" type="datetimeFigureOut">
              <a:rPr lang="en-US" smtClean="0"/>
              <a:t>11/30/2022</a:t>
            </a:fld>
            <a:endParaRPr lang="en-US" dirty="0"/>
          </a:p>
        </p:txBody>
      </p:sp>
      <p:sp>
        <p:nvSpPr>
          <p:cNvPr id="4" name="Footer Placeholder 3">
            <a:extLst>
              <a:ext uri="{FF2B5EF4-FFF2-40B4-BE49-F238E27FC236}">
                <a16:creationId xmlns:a16="http://schemas.microsoft.com/office/drawing/2014/main" id="{F7A99754-2104-45CB-84E6-F93885A9F7DE}"/>
              </a:ext>
            </a:extLst>
          </p:cNvPr>
          <p:cNvSpPr>
            <a:spLocks noGrp="1"/>
          </p:cNvSpPr>
          <p:nvPr>
            <p:ph type="ftr" sz="quarter" idx="2"/>
          </p:nvPr>
        </p:nvSpPr>
        <p:spPr>
          <a:xfrm>
            <a:off x="0" y="8841962"/>
            <a:ext cx="3043264" cy="467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127112A-4C6C-4A39-855D-D1E47B8509A1}"/>
              </a:ext>
            </a:extLst>
          </p:cNvPr>
          <p:cNvSpPr>
            <a:spLocks noGrp="1"/>
          </p:cNvSpPr>
          <p:nvPr>
            <p:ph type="sldNum" sz="quarter" idx="3"/>
          </p:nvPr>
        </p:nvSpPr>
        <p:spPr>
          <a:xfrm>
            <a:off x="3978639" y="8841962"/>
            <a:ext cx="3043264" cy="467138"/>
          </a:xfrm>
          <a:prstGeom prst="rect">
            <a:avLst/>
          </a:prstGeom>
        </p:spPr>
        <p:txBody>
          <a:bodyPr vert="horz" lIns="91440" tIns="45720" rIns="91440" bIns="45720" rtlCol="0" anchor="b"/>
          <a:lstStyle>
            <a:lvl1pPr algn="r">
              <a:defRPr sz="1200"/>
            </a:lvl1pPr>
          </a:lstStyle>
          <a:p>
            <a:fld id="{4A884FF4-A06C-42C1-BBAE-43FEDC4911D0}" type="slidenum">
              <a:rPr lang="en-US" smtClean="0"/>
              <a:t>‹#›</a:t>
            </a:fld>
            <a:endParaRPr lang="en-US" dirty="0"/>
          </a:p>
        </p:txBody>
      </p:sp>
    </p:spTree>
    <p:extLst>
      <p:ext uri="{BB962C8B-B14F-4D97-AF65-F5344CB8AC3E}">
        <p14:creationId xmlns:p14="http://schemas.microsoft.com/office/powerpoint/2010/main" val="1109723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4" y="2"/>
            <a:ext cx="3043343" cy="467072"/>
          </a:xfrm>
          <a:prstGeom prst="rect">
            <a:avLst/>
          </a:prstGeom>
        </p:spPr>
        <p:txBody>
          <a:bodyPr vert="horz" lIns="93324" tIns="46662" rIns="93324" bIns="46662" rtlCol="0"/>
          <a:lstStyle>
            <a:lvl1pPr algn="r">
              <a:defRPr sz="1200"/>
            </a:lvl1pPr>
          </a:lstStyle>
          <a:p>
            <a:fld id="{476400C4-FB68-4015-A8F9-AB2E5588FCE2}" type="datetimeFigureOut">
              <a:rPr lang="en-US" smtClean="0"/>
              <a:t>11/30/2022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0"/>
            <a:ext cx="3043343" cy="467071"/>
          </a:xfrm>
          <a:prstGeom prst="rect">
            <a:avLst/>
          </a:prstGeom>
        </p:spPr>
        <p:txBody>
          <a:bodyPr vert="horz" lIns="93324" tIns="46662" rIns="93324" bIns="46662" rtlCol="0" anchor="b"/>
          <a:lstStyle>
            <a:lvl1pPr algn="r">
              <a:defRPr sz="1200"/>
            </a:lvl1pPr>
          </a:lstStyle>
          <a:p>
            <a:fld id="{43BAA8DE-560D-4F67-A00C-2169E0AC4035}" type="slidenum">
              <a:rPr lang="en-US" smtClean="0"/>
              <a:t>‹#›</a:t>
            </a:fld>
            <a:endParaRPr lang="en-US" dirty="0"/>
          </a:p>
        </p:txBody>
      </p:sp>
    </p:spTree>
    <p:extLst>
      <p:ext uri="{BB962C8B-B14F-4D97-AF65-F5344CB8AC3E}">
        <p14:creationId xmlns:p14="http://schemas.microsoft.com/office/powerpoint/2010/main" val="3084945894"/>
      </p:ext>
    </p:extLst>
  </p:cSld>
  <p:clrMap bg1="lt1" tx1="dk1" bg2="lt2" tx2="dk2" accent1="accent1" accent2="accent2" accent3="accent3" accent4="accent4" accent5="accent5" accent6="accent6" hlink="hlink" folHlink="folHlink"/>
  <p:notesStyle>
    <a:lvl1pPr marL="0" algn="l" defTabSz="548618" rtl="0" eaLnBrk="1" latinLnBrk="0" hangingPunct="1">
      <a:defRPr sz="720" kern="1200">
        <a:solidFill>
          <a:schemeClr val="tx1"/>
        </a:solidFill>
        <a:latin typeface="+mn-lt"/>
        <a:ea typeface="+mn-ea"/>
        <a:cs typeface="+mn-cs"/>
      </a:defRPr>
    </a:lvl1pPr>
    <a:lvl2pPr marL="274309" algn="l" defTabSz="548618" rtl="0" eaLnBrk="1" latinLnBrk="0" hangingPunct="1">
      <a:defRPr sz="720" kern="1200">
        <a:solidFill>
          <a:schemeClr val="tx1"/>
        </a:solidFill>
        <a:latin typeface="+mn-lt"/>
        <a:ea typeface="+mn-ea"/>
        <a:cs typeface="+mn-cs"/>
      </a:defRPr>
    </a:lvl2pPr>
    <a:lvl3pPr marL="548618" algn="l" defTabSz="548618" rtl="0" eaLnBrk="1" latinLnBrk="0" hangingPunct="1">
      <a:defRPr sz="720" kern="1200">
        <a:solidFill>
          <a:schemeClr val="tx1"/>
        </a:solidFill>
        <a:latin typeface="+mn-lt"/>
        <a:ea typeface="+mn-ea"/>
        <a:cs typeface="+mn-cs"/>
      </a:defRPr>
    </a:lvl3pPr>
    <a:lvl4pPr marL="822927" algn="l" defTabSz="548618" rtl="0" eaLnBrk="1" latinLnBrk="0" hangingPunct="1">
      <a:defRPr sz="720" kern="1200">
        <a:solidFill>
          <a:schemeClr val="tx1"/>
        </a:solidFill>
        <a:latin typeface="+mn-lt"/>
        <a:ea typeface="+mn-ea"/>
        <a:cs typeface="+mn-cs"/>
      </a:defRPr>
    </a:lvl4pPr>
    <a:lvl5pPr marL="1097236" algn="l" defTabSz="548618" rtl="0" eaLnBrk="1" latinLnBrk="0" hangingPunct="1">
      <a:defRPr sz="720" kern="1200">
        <a:solidFill>
          <a:schemeClr val="tx1"/>
        </a:solidFill>
        <a:latin typeface="+mn-lt"/>
        <a:ea typeface="+mn-ea"/>
        <a:cs typeface="+mn-cs"/>
      </a:defRPr>
    </a:lvl5pPr>
    <a:lvl6pPr marL="1371545" algn="l" defTabSz="548618" rtl="0" eaLnBrk="1" latinLnBrk="0" hangingPunct="1">
      <a:defRPr sz="720" kern="1200">
        <a:solidFill>
          <a:schemeClr val="tx1"/>
        </a:solidFill>
        <a:latin typeface="+mn-lt"/>
        <a:ea typeface="+mn-ea"/>
        <a:cs typeface="+mn-cs"/>
      </a:defRPr>
    </a:lvl6pPr>
    <a:lvl7pPr marL="1645854" algn="l" defTabSz="548618" rtl="0" eaLnBrk="1" latinLnBrk="0" hangingPunct="1">
      <a:defRPr sz="720" kern="1200">
        <a:solidFill>
          <a:schemeClr val="tx1"/>
        </a:solidFill>
        <a:latin typeface="+mn-lt"/>
        <a:ea typeface="+mn-ea"/>
        <a:cs typeface="+mn-cs"/>
      </a:defRPr>
    </a:lvl7pPr>
    <a:lvl8pPr marL="1920163" algn="l" defTabSz="548618" rtl="0" eaLnBrk="1" latinLnBrk="0" hangingPunct="1">
      <a:defRPr sz="720" kern="1200">
        <a:solidFill>
          <a:schemeClr val="tx1"/>
        </a:solidFill>
        <a:latin typeface="+mn-lt"/>
        <a:ea typeface="+mn-ea"/>
        <a:cs typeface="+mn-cs"/>
      </a:defRPr>
    </a:lvl8pPr>
    <a:lvl9pPr marL="2194472" algn="l" defTabSz="548618" rtl="0" eaLnBrk="1" latinLnBrk="0" hangingPunct="1">
      <a:defRPr sz="7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5Mh1EVZ1CwQ"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wbrLXzRlth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BAA8DE-560D-4F67-A00C-2169E0AC4035}" type="slidenum">
              <a:rPr lang="en-US" smtClean="0"/>
              <a:t>1</a:t>
            </a:fld>
            <a:endParaRPr lang="en-US" dirty="0"/>
          </a:p>
        </p:txBody>
      </p:sp>
    </p:spTree>
    <p:extLst>
      <p:ext uri="{BB962C8B-B14F-4D97-AF65-F5344CB8AC3E}">
        <p14:creationId xmlns:p14="http://schemas.microsoft.com/office/powerpoint/2010/main" val="3921270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-Paul’s family didn’t know what had happened to him, so they had to find closure in other ways. They never expected to learn about his death.  </a:t>
            </a:r>
          </a:p>
          <a:p>
            <a:r>
              <a:rPr lang="en-US" sz="700" dirty="0"/>
              <a:t>-His sister said now he is back and part of the family, and that is it “glorious” to have him back home. His other sister said she could feel him. The family finally got the closure they had been missing.</a:t>
            </a:r>
            <a:endParaRPr lang="en-US" sz="700" dirty="0">
              <a:cs typeface="Calibri"/>
            </a:endParaRPr>
          </a:p>
          <a:p>
            <a:r>
              <a:rPr lang="en-US" sz="700" dirty="0"/>
              <a:t>-Students should be able to discuss that this healing is happening on the family level, as we see with Paul’s family. Students might also identify that this healing is important for communities (though parades, ceremonies, burials, </a:t>
            </a:r>
            <a:r>
              <a:rPr lang="en-US" sz="700" dirty="0" err="1"/>
              <a:t>etc</a:t>
            </a:r>
            <a:r>
              <a:rPr lang="en-US" sz="700" dirty="0"/>
              <a:t>…), and the national level because it helps the nations confirm their commitment to each other as they heal from this war.  </a:t>
            </a:r>
            <a:endParaRPr lang="en-US" sz="700" dirty="0">
              <a:cs typeface="Calibri"/>
            </a:endParaRPr>
          </a:p>
          <a:p>
            <a:endParaRPr lang="en-US" sz="700" dirty="0">
              <a:cs typeface="Calibri"/>
            </a:endParaRPr>
          </a:p>
        </p:txBody>
      </p:sp>
      <p:sp>
        <p:nvSpPr>
          <p:cNvPr id="4" name="Slide Number Placeholder 3"/>
          <p:cNvSpPr>
            <a:spLocks noGrp="1"/>
          </p:cNvSpPr>
          <p:nvPr>
            <p:ph type="sldNum" sz="quarter" idx="5"/>
          </p:nvPr>
        </p:nvSpPr>
        <p:spPr/>
        <p:txBody>
          <a:bodyPr/>
          <a:lstStyle/>
          <a:p>
            <a:fld id="{43BAA8DE-560D-4F67-A00C-2169E0AC4035}" type="slidenum">
              <a:rPr lang="en-US" smtClean="0"/>
              <a:t>10</a:t>
            </a:fld>
            <a:endParaRPr lang="en-US"/>
          </a:p>
        </p:txBody>
      </p:sp>
    </p:spTree>
    <p:extLst>
      <p:ext uri="{BB962C8B-B14F-4D97-AF65-F5344CB8AC3E}">
        <p14:creationId xmlns:p14="http://schemas.microsoft.com/office/powerpoint/2010/main" val="152261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1155CC"/>
                </a:solidFill>
                <a:effectLst/>
                <a:latin typeface="Times New Roman" panose="02020603050405020304" pitchFamily="18" charset="0"/>
                <a:ea typeface="Cambria" panose="02040503050406030204" pitchFamily="18" charset="0"/>
                <a:cs typeface="Times New Roman" panose="02020603050405020304" pitchFamily="18" charset="0"/>
                <a:hlinkClick r:id="rId3"/>
              </a:rPr>
              <a:t>https://youtu.be/5Mh1EVZ1CwQ</a:t>
            </a:r>
            <a:r>
              <a:rPr lang="en-US" sz="1800" dirty="0">
                <a:effectLst/>
                <a:latin typeface="Times New Roman" panose="02020603050405020304" pitchFamily="18" charset="0"/>
                <a:ea typeface="Cambria" panose="02040503050406030204" pitchFamily="18" charset="0"/>
              </a:rPr>
              <a:t> </a:t>
            </a:r>
            <a:endParaRPr lang="en-US" dirty="0"/>
          </a:p>
        </p:txBody>
      </p:sp>
      <p:sp>
        <p:nvSpPr>
          <p:cNvPr id="4" name="Slide Number Placeholder 3"/>
          <p:cNvSpPr>
            <a:spLocks noGrp="1"/>
          </p:cNvSpPr>
          <p:nvPr>
            <p:ph type="sldNum" sz="quarter" idx="5"/>
          </p:nvPr>
        </p:nvSpPr>
        <p:spPr/>
        <p:txBody>
          <a:bodyPr/>
          <a:lstStyle/>
          <a:p>
            <a:fld id="{43BAA8DE-560D-4F67-A00C-2169E0AC4035}" type="slidenum">
              <a:rPr lang="en-US" smtClean="0"/>
              <a:t>11</a:t>
            </a:fld>
            <a:endParaRPr lang="en-US" dirty="0"/>
          </a:p>
        </p:txBody>
      </p:sp>
    </p:spTree>
    <p:extLst>
      <p:ext uri="{BB962C8B-B14F-4D97-AF65-F5344CB8AC3E}">
        <p14:creationId xmlns:p14="http://schemas.microsoft.com/office/powerpoint/2010/main" val="394569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Teacher notes:</a:t>
            </a:r>
          </a:p>
          <a:p>
            <a:r>
              <a:rPr lang="en-US" sz="700" dirty="0"/>
              <a:t>-Vietnamese families have been grieving, and finding loved ones helps with healing and closure. Teachers may point out that this effort is also happening with the support of Americans, which is helping heal the relationship between the two nations.</a:t>
            </a:r>
          </a:p>
          <a:p>
            <a:r>
              <a:rPr lang="en-US" sz="700" dirty="0"/>
              <a:t>-Similarities: Family members of all sides are grieving their lost, and without the remains it is hard to get closure. Differences: the war was fought in Vietnam, so it affected the broader population in different ways, including many civilians among the war dead, many Vietnamese families having experienced more financial loss as result, and Vietnamese interest in having ephemera returned.</a:t>
            </a:r>
          </a:p>
          <a:p>
            <a:endParaRPr lang="en-US" dirty="0"/>
          </a:p>
          <a:p>
            <a:endParaRPr lang="en-US" sz="700" dirty="0">
              <a:cs typeface="Calibri"/>
            </a:endParaRPr>
          </a:p>
        </p:txBody>
      </p:sp>
      <p:sp>
        <p:nvSpPr>
          <p:cNvPr id="4" name="Slide Number Placeholder 3"/>
          <p:cNvSpPr>
            <a:spLocks noGrp="1"/>
          </p:cNvSpPr>
          <p:nvPr>
            <p:ph type="sldNum" sz="quarter" idx="5"/>
          </p:nvPr>
        </p:nvSpPr>
        <p:spPr/>
        <p:txBody>
          <a:bodyPr/>
          <a:lstStyle/>
          <a:p>
            <a:fld id="{43BAA8DE-560D-4F67-A00C-2169E0AC4035}" type="slidenum">
              <a:rPr lang="en-US" smtClean="0"/>
              <a:t>12</a:t>
            </a:fld>
            <a:endParaRPr lang="en-US"/>
          </a:p>
        </p:txBody>
      </p:sp>
    </p:spTree>
    <p:extLst>
      <p:ext uri="{BB962C8B-B14F-4D97-AF65-F5344CB8AC3E}">
        <p14:creationId xmlns:p14="http://schemas.microsoft.com/office/powerpoint/2010/main" val="526188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BAA8DE-560D-4F67-A00C-2169E0AC4035}" type="slidenum">
              <a:rPr lang="en-US" smtClean="0"/>
              <a:t>13</a:t>
            </a:fld>
            <a:endParaRPr lang="en-US" dirty="0"/>
          </a:p>
        </p:txBody>
      </p:sp>
    </p:spTree>
    <p:extLst>
      <p:ext uri="{BB962C8B-B14F-4D97-AF65-F5344CB8AC3E}">
        <p14:creationId xmlns:p14="http://schemas.microsoft.com/office/powerpoint/2010/main" val="81103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BAA8DE-560D-4F67-A00C-2169E0AC4035}" type="slidenum">
              <a:rPr lang="en-US" smtClean="0"/>
              <a:t>14</a:t>
            </a:fld>
            <a:endParaRPr lang="en-US" dirty="0"/>
          </a:p>
        </p:txBody>
      </p:sp>
    </p:spTree>
    <p:extLst>
      <p:ext uri="{BB962C8B-B14F-4D97-AF65-F5344CB8AC3E}">
        <p14:creationId xmlns:p14="http://schemas.microsoft.com/office/powerpoint/2010/main" val="295275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BAA8DE-560D-4F67-A00C-2169E0AC4035}" type="slidenum">
              <a:rPr lang="en-US" smtClean="0"/>
              <a:t>15</a:t>
            </a:fld>
            <a:endParaRPr lang="en-US" dirty="0"/>
          </a:p>
        </p:txBody>
      </p:sp>
    </p:spTree>
    <p:extLst>
      <p:ext uri="{BB962C8B-B14F-4D97-AF65-F5344CB8AC3E}">
        <p14:creationId xmlns:p14="http://schemas.microsoft.com/office/powerpoint/2010/main" val="2937313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Teacher notes:</a:t>
            </a:r>
          </a:p>
          <a:p>
            <a:r>
              <a:rPr lang="en-US" sz="700" dirty="0"/>
              <a:t>-Students might say that this helps with closure, helps further the research efforts, increases visibility for the public, demonstrates America’s commitment to their soldiers, and could lead to further discovery or identification of MIAs. </a:t>
            </a:r>
            <a:endParaRPr lang="en-US" dirty="0"/>
          </a:p>
          <a:p>
            <a:r>
              <a:rPr lang="en-US" sz="700" dirty="0"/>
              <a:t>-Answers will vary.</a:t>
            </a:r>
          </a:p>
          <a:p>
            <a:r>
              <a:rPr lang="en-US" sz="700" dirty="0">
                <a:cs typeface="Calibri"/>
              </a:rPr>
              <a:t>-Vietnamese missing war dead, including American allies in Vietnam, whose family members may now live in the U.S.</a:t>
            </a:r>
          </a:p>
          <a:p>
            <a:r>
              <a:rPr lang="en-US" sz="700" dirty="0"/>
              <a:t>-Students might discuss increased awareness or visibility, having more people participate in sharing information that could be useful, and identifying descendants who could provide DNA samples.  </a:t>
            </a:r>
            <a:endParaRPr lang="en-US" sz="70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3BAA8DE-560D-4F67-A00C-2169E0AC4035}" type="slidenum">
              <a:rPr lang="en-US" smtClean="0"/>
              <a:t>16</a:t>
            </a:fld>
            <a:endParaRPr lang="en-US"/>
          </a:p>
        </p:txBody>
      </p:sp>
    </p:spTree>
    <p:extLst>
      <p:ext uri="{BB962C8B-B14F-4D97-AF65-F5344CB8AC3E}">
        <p14:creationId xmlns:p14="http://schemas.microsoft.com/office/powerpoint/2010/main" val="3169399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BAA8DE-560D-4F67-A00C-2169E0AC4035}" type="slidenum">
              <a:rPr lang="en-US" smtClean="0"/>
              <a:t>17</a:t>
            </a:fld>
            <a:endParaRPr lang="en-US" dirty="0"/>
          </a:p>
        </p:txBody>
      </p:sp>
    </p:spTree>
    <p:extLst>
      <p:ext uri="{BB962C8B-B14F-4D97-AF65-F5344CB8AC3E}">
        <p14:creationId xmlns:p14="http://schemas.microsoft.com/office/powerpoint/2010/main" val="3513809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48618" rtl="0" eaLnBrk="1" fontAlgn="auto" latinLnBrk="0" hangingPunct="1">
              <a:lnSpc>
                <a:spcPct val="100000"/>
              </a:lnSpc>
              <a:spcBef>
                <a:spcPts val="0"/>
              </a:spcBef>
              <a:spcAft>
                <a:spcPts val="0"/>
              </a:spcAft>
              <a:buClrTx/>
              <a:buSzTx/>
              <a:buFontTx/>
              <a:buNone/>
              <a:tabLst/>
              <a:defRPr/>
            </a:pPr>
            <a:r>
              <a:rPr lang="en-US" dirty="0"/>
              <a:t>Teacher notes: Encourage students to select 5 items that represent a theme. Are they focusing on a specific aspect of reconciliation, such as MIAs? Do they want to focus on their hometown? How might different materials tell the story in different ways? Remind students that personal objects, photos, and other historical documents might be appropriate to include.  </a:t>
            </a:r>
          </a:p>
          <a:p>
            <a:endParaRPr lang="en-US" dirty="0"/>
          </a:p>
        </p:txBody>
      </p:sp>
      <p:sp>
        <p:nvSpPr>
          <p:cNvPr id="4" name="Slide Number Placeholder 3"/>
          <p:cNvSpPr>
            <a:spLocks noGrp="1"/>
          </p:cNvSpPr>
          <p:nvPr>
            <p:ph type="sldNum" sz="quarter" idx="5"/>
          </p:nvPr>
        </p:nvSpPr>
        <p:spPr/>
        <p:txBody>
          <a:bodyPr/>
          <a:lstStyle/>
          <a:p>
            <a:fld id="{43BAA8DE-560D-4F67-A00C-2169E0AC4035}" type="slidenum">
              <a:rPr lang="en-US" smtClean="0"/>
              <a:t>18</a:t>
            </a:fld>
            <a:endParaRPr lang="en-US" dirty="0"/>
          </a:p>
        </p:txBody>
      </p:sp>
    </p:spTree>
    <p:extLst>
      <p:ext uri="{BB962C8B-B14F-4D97-AF65-F5344CB8AC3E}">
        <p14:creationId xmlns:p14="http://schemas.microsoft.com/office/powerpoint/2010/main" val="1960645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spcBef>
                <a:spcPts val="0"/>
              </a:spcBef>
              <a:spcAft>
                <a:spcPts val="0"/>
              </a:spcAft>
              <a:buSzPts val="1100"/>
              <a:buNone/>
            </a:pPr>
            <a:r>
              <a:rPr lang="en-US" dirty="0"/>
              <a:t>Teacher notes:</a:t>
            </a:r>
          </a:p>
          <a:p>
            <a:pPr marL="158750" lvl="0" indent="0" algn="l" rtl="0">
              <a:spcBef>
                <a:spcPts val="0"/>
              </a:spcBef>
              <a:spcAft>
                <a:spcPts val="0"/>
              </a:spcAft>
              <a:buSzPts val="1100"/>
              <a:buNone/>
            </a:pPr>
            <a:r>
              <a:rPr lang="en-US" dirty="0"/>
              <a:t>-The accounting effort has resulted in healing for families who have been lucky enough to have the remains identified and returned. It is also a symbol of hope for the families of those who are still MIA and shows the commitment that their government has to those who have sacrificed their lives in this conflict.</a:t>
            </a:r>
          </a:p>
          <a:p>
            <a:pPr marL="158750" lvl="0" indent="0" algn="l" rtl="0">
              <a:spcBef>
                <a:spcPts val="0"/>
              </a:spcBef>
              <a:spcAft>
                <a:spcPts val="0"/>
              </a:spcAft>
              <a:buSzPts val="1100"/>
              <a:buNone/>
            </a:pPr>
            <a:r>
              <a:rPr lang="en-US" dirty="0"/>
              <a:t>-Students might place more emphasis on federal, state, or local level. Through the discussion, help students identify the importance of all stakeholders participating in this critical effort. Teachers and students might also consider</a:t>
            </a:r>
            <a:r>
              <a:rPr lang="en-US" dirty="0">
                <a:solidFill>
                  <a:srgbClr val="242424"/>
                </a:solidFill>
                <a:highlight>
                  <a:srgbClr val="FFFFFF"/>
                </a:highlight>
              </a:rPr>
              <a:t> Vietnamese immigrant communities in the U.S. For example, there’s no database for finding missing Vietnamese from either side. There are only U.S. soldiers on the Vietnam Veterans Memorial in D.C., and no names of U.S. allies in Vietnam.</a:t>
            </a:r>
            <a:endParaRPr lang="en-US" dirty="0"/>
          </a:p>
        </p:txBody>
      </p:sp>
      <p:sp>
        <p:nvSpPr>
          <p:cNvPr id="4" name="Slide Number Placeholder 3"/>
          <p:cNvSpPr>
            <a:spLocks noGrp="1"/>
          </p:cNvSpPr>
          <p:nvPr>
            <p:ph type="sldNum" sz="quarter" idx="5"/>
          </p:nvPr>
        </p:nvSpPr>
        <p:spPr/>
        <p:txBody>
          <a:bodyPr/>
          <a:lstStyle/>
          <a:p>
            <a:fld id="{43BAA8DE-560D-4F67-A00C-2169E0AC4035}" type="slidenum">
              <a:rPr lang="en-US" smtClean="0"/>
              <a:t>19</a:t>
            </a:fld>
            <a:endParaRPr lang="en-US"/>
          </a:p>
        </p:txBody>
      </p:sp>
    </p:spTree>
    <p:extLst>
      <p:ext uri="{BB962C8B-B14F-4D97-AF65-F5344CB8AC3E}">
        <p14:creationId xmlns:p14="http://schemas.microsoft.com/office/powerpoint/2010/main" val="334097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8544">
              <a:defRPr/>
            </a:pPr>
            <a:endParaRPr lang="en-US" sz="700">
              <a:cs typeface="Calibri"/>
            </a:endParaRPr>
          </a:p>
        </p:txBody>
      </p:sp>
      <p:sp>
        <p:nvSpPr>
          <p:cNvPr id="4" name="Slide Number Placeholder 3"/>
          <p:cNvSpPr>
            <a:spLocks noGrp="1"/>
          </p:cNvSpPr>
          <p:nvPr>
            <p:ph type="sldNum" sz="quarter" idx="5"/>
          </p:nvPr>
        </p:nvSpPr>
        <p:spPr/>
        <p:txBody>
          <a:bodyPr/>
          <a:lstStyle/>
          <a:p>
            <a:fld id="{43BAA8DE-560D-4F67-A00C-2169E0AC4035}" type="slidenum">
              <a:rPr lang="en-US" smtClean="0"/>
              <a:t>2</a:t>
            </a:fld>
            <a:endParaRPr lang="en-US"/>
          </a:p>
        </p:txBody>
      </p:sp>
      <p:sp>
        <p:nvSpPr>
          <p:cNvPr id="5" name="Footer Placeholder 4">
            <a:extLst>
              <a:ext uri="{FF2B5EF4-FFF2-40B4-BE49-F238E27FC236}">
                <a16:creationId xmlns:a16="http://schemas.microsoft.com/office/drawing/2014/main" id="{2351286D-232B-4D5D-9ADE-E6A9DD75CC74}"/>
              </a:ext>
            </a:extLst>
          </p:cNvPr>
          <p:cNvSpPr>
            <a:spLocks noGrp="1"/>
          </p:cNvSpPr>
          <p:nvPr>
            <p:ph type="ftr" sz="quarter" idx="4"/>
          </p:nvPr>
        </p:nvSpPr>
        <p:spPr/>
        <p:txBody>
          <a:bodyPr/>
          <a:lstStyle/>
          <a:p>
            <a:r>
              <a:rPr lang="en-US"/>
              <a:t>February 17, 2020</a:t>
            </a:r>
          </a:p>
        </p:txBody>
      </p:sp>
      <p:sp>
        <p:nvSpPr>
          <p:cNvPr id="7" name="Date Placeholder 6">
            <a:extLst>
              <a:ext uri="{FF2B5EF4-FFF2-40B4-BE49-F238E27FC236}">
                <a16:creationId xmlns:a16="http://schemas.microsoft.com/office/drawing/2014/main" id="{38288413-D907-46B6-9BAD-8AED09C123E5}"/>
              </a:ext>
            </a:extLst>
          </p:cNvPr>
          <p:cNvSpPr>
            <a:spLocks noGrp="1"/>
          </p:cNvSpPr>
          <p:nvPr>
            <p:ph type="dt" idx="1"/>
          </p:nvPr>
        </p:nvSpPr>
        <p:spPr/>
        <p:txBody>
          <a:bodyPr/>
          <a:lstStyle/>
          <a:p>
            <a:r>
              <a:rPr lang="en-US"/>
              <a:t>About USIP PowerPoint Presentation 2020</a:t>
            </a:r>
          </a:p>
        </p:txBody>
      </p:sp>
      <p:sp>
        <p:nvSpPr>
          <p:cNvPr id="6" name="Header Placeholder 5">
            <a:extLst>
              <a:ext uri="{FF2B5EF4-FFF2-40B4-BE49-F238E27FC236}">
                <a16:creationId xmlns:a16="http://schemas.microsoft.com/office/drawing/2014/main" id="{6F2E326D-4F78-45E0-BBCA-12EE5061BEF7}"/>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85904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050" dirty="0"/>
              <a:t>Teacher notes: Students might discuss a lack of closure for families, continued bitterness both on the individual level and community level, and communities prevented from moving forward.  </a:t>
            </a:r>
          </a:p>
          <a:p>
            <a:endParaRPr lang="en-US" dirty="0"/>
          </a:p>
          <a:p>
            <a:endParaRPr lang="en-US" sz="700" dirty="0">
              <a:cs typeface="Calibri"/>
            </a:endParaRPr>
          </a:p>
        </p:txBody>
      </p:sp>
      <p:sp>
        <p:nvSpPr>
          <p:cNvPr id="4" name="Slide Number Placeholder 3"/>
          <p:cNvSpPr>
            <a:spLocks noGrp="1"/>
          </p:cNvSpPr>
          <p:nvPr>
            <p:ph type="sldNum" sz="quarter" idx="5"/>
          </p:nvPr>
        </p:nvSpPr>
        <p:spPr/>
        <p:txBody>
          <a:bodyPr/>
          <a:lstStyle/>
          <a:p>
            <a:fld id="{43BAA8DE-560D-4F67-A00C-2169E0AC4035}" type="slidenum">
              <a:rPr lang="en-US" smtClean="0"/>
              <a:t>3</a:t>
            </a:fld>
            <a:endParaRPr lang="en-US"/>
          </a:p>
        </p:txBody>
      </p:sp>
    </p:spTree>
    <p:extLst>
      <p:ext uri="{BB962C8B-B14F-4D97-AF65-F5344CB8AC3E}">
        <p14:creationId xmlns:p14="http://schemas.microsoft.com/office/powerpoint/2010/main" val="2510686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3BAA8DE-560D-4F67-A00C-2169E0AC4035}" type="slidenum">
              <a:rPr lang="en-US" smtClean="0"/>
              <a:t>4</a:t>
            </a:fld>
            <a:endParaRPr lang="en-US"/>
          </a:p>
        </p:txBody>
      </p:sp>
    </p:spTree>
    <p:extLst>
      <p:ext uri="{BB962C8B-B14F-4D97-AF65-F5344CB8AC3E}">
        <p14:creationId xmlns:p14="http://schemas.microsoft.com/office/powerpoint/2010/main" val="30619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Teacher note: Teachers may wish to highlight the crescent shape of Vietnam and identify key places such as the former DMZ and Ho Chi Minh City. It is worthwhile to show the proximity to Cambodia and Laos. An extension activity might include investigating the war legacies in those individual countries.  </a:t>
            </a:r>
          </a:p>
          <a:p>
            <a:endParaRPr lang="en-US" dirty="0">
              <a:cs typeface="Calibri"/>
            </a:endParaRPr>
          </a:p>
        </p:txBody>
      </p:sp>
      <p:sp>
        <p:nvSpPr>
          <p:cNvPr id="4" name="Slide Number Placeholder 3"/>
          <p:cNvSpPr>
            <a:spLocks noGrp="1"/>
          </p:cNvSpPr>
          <p:nvPr>
            <p:ph type="sldNum" sz="quarter" idx="5"/>
          </p:nvPr>
        </p:nvSpPr>
        <p:spPr/>
        <p:txBody>
          <a:bodyPr/>
          <a:lstStyle/>
          <a:p>
            <a:fld id="{43BAA8DE-560D-4F67-A00C-2169E0AC4035}" type="slidenum">
              <a:rPr lang="en-US" smtClean="0"/>
              <a:t>5</a:t>
            </a:fld>
            <a:endParaRPr lang="en-US"/>
          </a:p>
        </p:txBody>
      </p:sp>
    </p:spTree>
    <p:extLst>
      <p:ext uri="{BB962C8B-B14F-4D97-AF65-F5344CB8AC3E}">
        <p14:creationId xmlns:p14="http://schemas.microsoft.com/office/powerpoint/2010/main" val="174113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Teacher notes: </a:t>
            </a:r>
            <a:endParaRPr lang="en-US" dirty="0"/>
          </a:p>
          <a:p>
            <a:r>
              <a:rPr lang="en-US" sz="700" dirty="0"/>
              <a:t>-Definition: the restoration of friendly relations </a:t>
            </a:r>
            <a:endParaRPr lang="en-US" sz="700" dirty="0">
              <a:cs typeface="Calibri"/>
            </a:endParaRPr>
          </a:p>
          <a:p>
            <a:r>
              <a:rPr lang="en-US" sz="700" dirty="0"/>
              <a:t>-Groups that need to be reconciled include the North and South Vietnamese, the U.S. and Vietnam, and Americans who supported the war and those who did not.  </a:t>
            </a:r>
            <a:endParaRPr lang="en-US" sz="700" dirty="0">
              <a:cs typeface="Calibri"/>
            </a:endParaRPr>
          </a:p>
          <a:p>
            <a:r>
              <a:rPr lang="en-US" sz="700" dirty="0"/>
              <a:t>-Students might identify that the two counties need to agree to the terms of peace, someone might need to take responsibility, physical devastation needs to be repaired, and so on.  </a:t>
            </a:r>
            <a:endParaRPr lang="en-US" sz="70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3BAA8DE-560D-4F67-A00C-2169E0AC4035}" type="slidenum">
              <a:rPr lang="en-US" smtClean="0"/>
              <a:t>6</a:t>
            </a:fld>
            <a:endParaRPr lang="en-US"/>
          </a:p>
        </p:txBody>
      </p:sp>
    </p:spTree>
    <p:extLst>
      <p:ext uri="{BB962C8B-B14F-4D97-AF65-F5344CB8AC3E}">
        <p14:creationId xmlns:p14="http://schemas.microsoft.com/office/powerpoint/2010/main" val="187833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Teacher notes: The USIP website includes many resources related to this initiative. An extension activity could ask students to explore these resources. In addition, if students are unfamiliar with the work of USIP, it could be helpful to explore the history of the Institute to understand why this work is central to USIP’s mission.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3BAA8DE-560D-4F67-A00C-2169E0AC4035}" type="slidenum">
              <a:rPr lang="en-US" smtClean="0"/>
              <a:t>7</a:t>
            </a:fld>
            <a:endParaRPr lang="en-US"/>
          </a:p>
        </p:txBody>
      </p:sp>
    </p:spTree>
    <p:extLst>
      <p:ext uri="{BB962C8B-B14F-4D97-AF65-F5344CB8AC3E}">
        <p14:creationId xmlns:p14="http://schemas.microsoft.com/office/powerpoint/2010/main" val="121481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050" dirty="0"/>
              <a:t>Teacher notes: </a:t>
            </a:r>
          </a:p>
          <a:p>
            <a:pPr marL="0" lvl="0" indent="0" algn="l" rtl="0">
              <a:spcBef>
                <a:spcPts val="0"/>
              </a:spcBef>
              <a:spcAft>
                <a:spcPts val="0"/>
              </a:spcAft>
              <a:buNone/>
            </a:pPr>
            <a:r>
              <a:rPr lang="en-US" sz="1050" dirty="0"/>
              <a:t>-Unexploded ordnance (UXO) is also a big issue in Cambodia and Laos. The U.S. government is helping train local teams, empowering them to deal with UXO on the ground, which is a valuable source of employment.</a:t>
            </a:r>
          </a:p>
          <a:p>
            <a:pPr marL="0" lvl="0" indent="0" algn="l" rtl="0">
              <a:spcBef>
                <a:spcPts val="0"/>
              </a:spcBef>
              <a:spcAft>
                <a:spcPts val="0"/>
              </a:spcAft>
              <a:buNone/>
            </a:pPr>
            <a:r>
              <a:rPr lang="en-US" sz="1050" dirty="0"/>
              <a:t>-Agent Orange exposure has resulted in a high population of individual with disabilities. This assistance has included building hospitals and making facilities more accessible.</a:t>
            </a:r>
          </a:p>
          <a:p>
            <a:pPr marL="0" lvl="0" indent="0" algn="l" rtl="0">
              <a:spcBef>
                <a:spcPts val="0"/>
              </a:spcBef>
              <a:spcAft>
                <a:spcPts val="0"/>
              </a:spcAft>
              <a:buNone/>
            </a:pPr>
            <a:r>
              <a:rPr lang="en-US" sz="1050" dirty="0"/>
              <a:t>-The accounting effort will be the focus of this lesson. </a:t>
            </a:r>
            <a:r>
              <a:rPr lang="en-US" sz="1050" dirty="0">
                <a:solidFill>
                  <a:srgbClr val="242424"/>
                </a:solidFill>
                <a:highlight>
                  <a:srgbClr val="FFFFFF"/>
                </a:highlight>
              </a:rPr>
              <a:t>There were approximately 2,000 Americans missing in action in Vietnam (of which about 750 have since been identified), and over 300,000 Vietnamese missing war dead. </a:t>
            </a:r>
            <a:r>
              <a:rPr lang="en-US" sz="1050" dirty="0"/>
              <a:t>While war dead from the Vietnam War a</a:t>
            </a:r>
            <a:r>
              <a:rPr lang="en-US" sz="1050" dirty="0">
                <a:solidFill>
                  <a:srgbClr val="242424"/>
                </a:solidFill>
                <a:highlight>
                  <a:srgbClr val="FFFFFF"/>
                </a:highlight>
              </a:rPr>
              <a:t>ffected a couple thousand families in the U.S., it affected almost every family in Vietnam.</a:t>
            </a:r>
          </a:p>
          <a:p>
            <a:endParaRPr lang="en-US" dirty="0">
              <a:cs typeface="Calibri"/>
            </a:endParaRPr>
          </a:p>
        </p:txBody>
      </p:sp>
      <p:sp>
        <p:nvSpPr>
          <p:cNvPr id="4" name="Slide Number Placeholder 3"/>
          <p:cNvSpPr>
            <a:spLocks noGrp="1"/>
          </p:cNvSpPr>
          <p:nvPr>
            <p:ph type="sldNum" sz="quarter" idx="5"/>
          </p:nvPr>
        </p:nvSpPr>
        <p:spPr/>
        <p:txBody>
          <a:bodyPr/>
          <a:lstStyle/>
          <a:p>
            <a:fld id="{43BAA8DE-560D-4F67-A00C-2169E0AC4035}" type="slidenum">
              <a:rPr lang="en-US" smtClean="0"/>
              <a:t>8</a:t>
            </a:fld>
            <a:endParaRPr lang="en-US"/>
          </a:p>
        </p:txBody>
      </p:sp>
    </p:spTree>
    <p:extLst>
      <p:ext uri="{BB962C8B-B14F-4D97-AF65-F5344CB8AC3E}">
        <p14:creationId xmlns:p14="http://schemas.microsoft.com/office/powerpoint/2010/main" val="19421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1155CC"/>
                </a:solidFill>
                <a:effectLst/>
                <a:latin typeface="Times New Roman" panose="02020603050405020304" pitchFamily="18" charset="0"/>
                <a:ea typeface="Cambria" panose="02040503050406030204" pitchFamily="18" charset="0"/>
                <a:cs typeface="Times New Roman" panose="02020603050405020304" pitchFamily="18" charset="0"/>
                <a:hlinkClick r:id="rId3"/>
              </a:rPr>
              <a:t>https://youtu.be/wbrLXzRltho</a:t>
            </a:r>
            <a:endParaRPr lang="en-US" dirty="0"/>
          </a:p>
        </p:txBody>
      </p:sp>
      <p:sp>
        <p:nvSpPr>
          <p:cNvPr id="4" name="Slide Number Placeholder 3"/>
          <p:cNvSpPr>
            <a:spLocks noGrp="1"/>
          </p:cNvSpPr>
          <p:nvPr>
            <p:ph type="sldNum" sz="quarter" idx="5"/>
          </p:nvPr>
        </p:nvSpPr>
        <p:spPr/>
        <p:txBody>
          <a:bodyPr/>
          <a:lstStyle/>
          <a:p>
            <a:fld id="{43BAA8DE-560D-4F67-A00C-2169E0AC4035}" type="slidenum">
              <a:rPr lang="en-US" smtClean="0"/>
              <a:t>9</a:t>
            </a:fld>
            <a:endParaRPr lang="en-US" dirty="0"/>
          </a:p>
        </p:txBody>
      </p:sp>
    </p:spTree>
    <p:extLst>
      <p:ext uri="{BB962C8B-B14F-4D97-AF65-F5344CB8AC3E}">
        <p14:creationId xmlns:p14="http://schemas.microsoft.com/office/powerpoint/2010/main" val="1918021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186DC59-A275-4871-A919-91FE2854CF4B}"/>
              </a:ext>
            </a:extLst>
          </p:cNvPr>
          <p:cNvSpPr/>
          <p:nvPr userDrawn="1"/>
        </p:nvSpPr>
        <p:spPr>
          <a:xfrm>
            <a:off x="0" y="0"/>
            <a:ext cx="14630400" cy="8236992"/>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C59B87C-1AD2-4873-97B1-9105B8F468AD}"/>
              </a:ext>
            </a:extLst>
          </p:cNvPr>
          <p:cNvSpPr/>
          <p:nvPr userDrawn="1"/>
        </p:nvSpPr>
        <p:spPr>
          <a:xfrm>
            <a:off x="2533650" y="746760"/>
            <a:ext cx="9563100" cy="237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36EC4D20-0323-4E3D-87F6-5631ECBD3A45}"/>
              </a:ext>
            </a:extLst>
          </p:cNvPr>
          <p:cNvSpPr/>
          <p:nvPr userDrawn="1"/>
        </p:nvSpPr>
        <p:spPr>
          <a:xfrm>
            <a:off x="2526824" y="665627"/>
            <a:ext cx="9569925" cy="2497022"/>
          </a:xfrm>
          <a:custGeom>
            <a:avLst/>
            <a:gdLst/>
            <a:ahLst/>
            <a:cxnLst/>
            <a:rect l="l" t="t" r="r" b="b"/>
            <a:pathLst>
              <a:path w="9563100" h="2514600">
                <a:moveTo>
                  <a:pt x="7829970" y="1584947"/>
                </a:moveTo>
                <a:lnTo>
                  <a:pt x="7833430" y="1584947"/>
                </a:lnTo>
                <a:cubicBezTo>
                  <a:pt x="7835160" y="1597058"/>
                  <a:pt x="7838693" y="1612773"/>
                  <a:pt x="7844027" y="1632093"/>
                </a:cubicBezTo>
                <a:cubicBezTo>
                  <a:pt x="7849362" y="1651413"/>
                  <a:pt x="7855489" y="1670300"/>
                  <a:pt x="7862410" y="1688755"/>
                </a:cubicBezTo>
                <a:lnTo>
                  <a:pt x="7915611" y="1831923"/>
                </a:lnTo>
                <a:lnTo>
                  <a:pt x="7750816" y="1831923"/>
                </a:lnTo>
                <a:lnTo>
                  <a:pt x="7803153" y="1688755"/>
                </a:lnTo>
                <a:cubicBezTo>
                  <a:pt x="7815840" y="1654152"/>
                  <a:pt x="7824780" y="1619550"/>
                  <a:pt x="7829970" y="1584947"/>
                </a:cubicBezTo>
                <a:close/>
                <a:moveTo>
                  <a:pt x="6629932" y="1555968"/>
                </a:moveTo>
                <a:lnTo>
                  <a:pt x="6724224" y="1555968"/>
                </a:lnTo>
                <a:cubicBezTo>
                  <a:pt x="6760556" y="1555968"/>
                  <a:pt x="6787373" y="1563753"/>
                  <a:pt x="6804674" y="1579324"/>
                </a:cubicBezTo>
                <a:cubicBezTo>
                  <a:pt x="6821976" y="1594895"/>
                  <a:pt x="6830626" y="1617099"/>
                  <a:pt x="6830626" y="1645934"/>
                </a:cubicBezTo>
                <a:cubicBezTo>
                  <a:pt x="6830626" y="1675635"/>
                  <a:pt x="6822480" y="1698198"/>
                  <a:pt x="6806188" y="1713625"/>
                </a:cubicBezTo>
                <a:cubicBezTo>
                  <a:pt x="6789896" y="1729052"/>
                  <a:pt x="6762574" y="1736766"/>
                  <a:pt x="6724224" y="1736766"/>
                </a:cubicBezTo>
                <a:lnTo>
                  <a:pt x="6629932" y="1736766"/>
                </a:lnTo>
                <a:close/>
                <a:moveTo>
                  <a:pt x="5325723" y="1547749"/>
                </a:moveTo>
                <a:cubicBezTo>
                  <a:pt x="5362921" y="1547749"/>
                  <a:pt x="5394856" y="1557049"/>
                  <a:pt x="5421529" y="1575648"/>
                </a:cubicBezTo>
                <a:cubicBezTo>
                  <a:pt x="5448201" y="1594247"/>
                  <a:pt x="5468530" y="1619910"/>
                  <a:pt x="5482516" y="1652638"/>
                </a:cubicBezTo>
                <a:cubicBezTo>
                  <a:pt x="5496501" y="1685367"/>
                  <a:pt x="5503493" y="1722492"/>
                  <a:pt x="5503493" y="1764015"/>
                </a:cubicBezTo>
                <a:cubicBezTo>
                  <a:pt x="5503493" y="1807268"/>
                  <a:pt x="5496501" y="1845475"/>
                  <a:pt x="5482516" y="1878636"/>
                </a:cubicBezTo>
                <a:cubicBezTo>
                  <a:pt x="5468530" y="1911797"/>
                  <a:pt x="5448201" y="1937605"/>
                  <a:pt x="5421529" y="1956059"/>
                </a:cubicBezTo>
                <a:cubicBezTo>
                  <a:pt x="5394856" y="1974514"/>
                  <a:pt x="5363209" y="1983741"/>
                  <a:pt x="5326588" y="1983741"/>
                </a:cubicBezTo>
                <a:cubicBezTo>
                  <a:pt x="5289390" y="1983741"/>
                  <a:pt x="5257383" y="1974442"/>
                  <a:pt x="5230566" y="1955843"/>
                </a:cubicBezTo>
                <a:cubicBezTo>
                  <a:pt x="5203749" y="1937244"/>
                  <a:pt x="5183420" y="1911509"/>
                  <a:pt x="5169579" y="1878636"/>
                </a:cubicBezTo>
                <a:cubicBezTo>
                  <a:pt x="5155738" y="1845764"/>
                  <a:pt x="5148817" y="1808134"/>
                  <a:pt x="5148817" y="1765745"/>
                </a:cubicBezTo>
                <a:cubicBezTo>
                  <a:pt x="5148817" y="1723357"/>
                  <a:pt x="5155882" y="1685727"/>
                  <a:pt x="5170011" y="1652855"/>
                </a:cubicBezTo>
                <a:cubicBezTo>
                  <a:pt x="5184141" y="1619982"/>
                  <a:pt x="5204542" y="1594247"/>
                  <a:pt x="5231215" y="1575648"/>
                </a:cubicBezTo>
                <a:cubicBezTo>
                  <a:pt x="5257887" y="1557049"/>
                  <a:pt x="5289390" y="1547749"/>
                  <a:pt x="5325723" y="1547749"/>
                </a:cubicBezTo>
                <a:close/>
                <a:moveTo>
                  <a:pt x="8845485" y="1448700"/>
                </a:moveTo>
                <a:lnTo>
                  <a:pt x="8845485" y="2082791"/>
                </a:lnTo>
                <a:lnTo>
                  <a:pt x="9278449" y="2082791"/>
                </a:lnTo>
                <a:lnTo>
                  <a:pt x="9278449" y="1975523"/>
                </a:lnTo>
                <a:lnTo>
                  <a:pt x="8973082" y="1975523"/>
                </a:lnTo>
                <a:lnTo>
                  <a:pt x="8973082" y="1808134"/>
                </a:lnTo>
                <a:lnTo>
                  <a:pt x="9239521" y="1808134"/>
                </a:lnTo>
                <a:lnTo>
                  <a:pt x="9239521" y="1700866"/>
                </a:lnTo>
                <a:lnTo>
                  <a:pt x="8973082" y="1700866"/>
                </a:lnTo>
                <a:lnTo>
                  <a:pt x="8973082" y="1555968"/>
                </a:lnTo>
                <a:lnTo>
                  <a:pt x="9263311" y="1555968"/>
                </a:lnTo>
                <a:lnTo>
                  <a:pt x="9263311" y="1448700"/>
                </a:lnTo>
                <a:close/>
                <a:moveTo>
                  <a:pt x="7770280" y="1448700"/>
                </a:moveTo>
                <a:lnTo>
                  <a:pt x="7523304" y="2082791"/>
                </a:lnTo>
                <a:lnTo>
                  <a:pt x="7659552" y="2082791"/>
                </a:lnTo>
                <a:lnTo>
                  <a:pt x="7711888" y="1939191"/>
                </a:lnTo>
                <a:lnTo>
                  <a:pt x="7956702" y="1939191"/>
                </a:lnTo>
                <a:lnTo>
                  <a:pt x="8011633" y="2082791"/>
                </a:lnTo>
                <a:lnTo>
                  <a:pt x="8151341" y="2082791"/>
                </a:lnTo>
                <a:lnTo>
                  <a:pt x="7897012" y="1448700"/>
                </a:lnTo>
                <a:close/>
                <a:moveTo>
                  <a:pt x="7045260" y="1448700"/>
                </a:moveTo>
                <a:lnTo>
                  <a:pt x="7045260" y="2082791"/>
                </a:lnTo>
                <a:lnTo>
                  <a:pt x="7478224" y="2082791"/>
                </a:lnTo>
                <a:lnTo>
                  <a:pt x="7478224" y="1975523"/>
                </a:lnTo>
                <a:lnTo>
                  <a:pt x="7172856" y="1975523"/>
                </a:lnTo>
                <a:lnTo>
                  <a:pt x="7172856" y="1808134"/>
                </a:lnTo>
                <a:lnTo>
                  <a:pt x="7439296" y="1808134"/>
                </a:lnTo>
                <a:lnTo>
                  <a:pt x="7439296" y="1700866"/>
                </a:lnTo>
                <a:lnTo>
                  <a:pt x="7172856" y="1700866"/>
                </a:lnTo>
                <a:lnTo>
                  <a:pt x="7172856" y="1555968"/>
                </a:lnTo>
                <a:lnTo>
                  <a:pt x="7463086" y="1555968"/>
                </a:lnTo>
                <a:lnTo>
                  <a:pt x="7463086" y="1448700"/>
                </a:lnTo>
                <a:close/>
                <a:moveTo>
                  <a:pt x="6502334" y="1448700"/>
                </a:moveTo>
                <a:lnTo>
                  <a:pt x="6502334" y="2082791"/>
                </a:lnTo>
                <a:lnTo>
                  <a:pt x="6629932" y="2082791"/>
                </a:lnTo>
                <a:lnTo>
                  <a:pt x="6629932" y="1844034"/>
                </a:lnTo>
                <a:lnTo>
                  <a:pt x="6726386" y="1844034"/>
                </a:lnTo>
                <a:cubicBezTo>
                  <a:pt x="6806837" y="1844034"/>
                  <a:pt x="6866382" y="1827742"/>
                  <a:pt x="6905022" y="1795158"/>
                </a:cubicBezTo>
                <a:cubicBezTo>
                  <a:pt x="6943661" y="1762574"/>
                  <a:pt x="6962981" y="1712112"/>
                  <a:pt x="6962981" y="1643772"/>
                </a:cubicBezTo>
                <a:cubicBezTo>
                  <a:pt x="6962981" y="1579468"/>
                  <a:pt x="6943950" y="1530881"/>
                  <a:pt x="6905886" y="1498008"/>
                </a:cubicBezTo>
                <a:cubicBezTo>
                  <a:pt x="6867824" y="1465136"/>
                  <a:pt x="6807990" y="1448700"/>
                  <a:pt x="6726386" y="1448700"/>
                </a:cubicBezTo>
                <a:close/>
                <a:moveTo>
                  <a:pt x="5739470" y="1448700"/>
                </a:moveTo>
                <a:lnTo>
                  <a:pt x="5739470" y="2082791"/>
                </a:lnTo>
                <a:lnTo>
                  <a:pt x="5866634" y="2082791"/>
                </a:lnTo>
                <a:lnTo>
                  <a:pt x="5866634" y="1819812"/>
                </a:lnTo>
                <a:lnTo>
                  <a:pt x="6132641" y="1819812"/>
                </a:lnTo>
                <a:lnTo>
                  <a:pt x="6132641" y="1712977"/>
                </a:lnTo>
                <a:lnTo>
                  <a:pt x="5866634" y="1712977"/>
                </a:lnTo>
                <a:lnTo>
                  <a:pt x="5866634" y="1555968"/>
                </a:lnTo>
                <a:lnTo>
                  <a:pt x="6165513" y="1555968"/>
                </a:lnTo>
                <a:lnTo>
                  <a:pt x="6165513" y="1448700"/>
                </a:lnTo>
                <a:close/>
                <a:moveTo>
                  <a:pt x="4244910" y="1448700"/>
                </a:moveTo>
                <a:lnTo>
                  <a:pt x="4244910" y="2082791"/>
                </a:lnTo>
                <a:lnTo>
                  <a:pt x="4677874" y="2082791"/>
                </a:lnTo>
                <a:lnTo>
                  <a:pt x="4677874" y="1975523"/>
                </a:lnTo>
                <a:lnTo>
                  <a:pt x="4372507" y="1975523"/>
                </a:lnTo>
                <a:lnTo>
                  <a:pt x="4372507" y="1808134"/>
                </a:lnTo>
                <a:lnTo>
                  <a:pt x="4638946" y="1808134"/>
                </a:lnTo>
                <a:lnTo>
                  <a:pt x="4638946" y="1700866"/>
                </a:lnTo>
                <a:lnTo>
                  <a:pt x="4372507" y="1700866"/>
                </a:lnTo>
                <a:lnTo>
                  <a:pt x="4372507" y="1555968"/>
                </a:lnTo>
                <a:lnTo>
                  <a:pt x="4662736" y="1555968"/>
                </a:lnTo>
                <a:lnTo>
                  <a:pt x="4662736" y="1448700"/>
                </a:lnTo>
                <a:close/>
                <a:moveTo>
                  <a:pt x="3666526" y="1448700"/>
                </a:moveTo>
                <a:lnTo>
                  <a:pt x="3666526" y="1555968"/>
                </a:lnTo>
                <a:lnTo>
                  <a:pt x="3849920" y="1555968"/>
                </a:lnTo>
                <a:lnTo>
                  <a:pt x="3849920" y="2082791"/>
                </a:lnTo>
                <a:lnTo>
                  <a:pt x="3977517" y="2082791"/>
                </a:lnTo>
                <a:lnTo>
                  <a:pt x="3977517" y="1555968"/>
                </a:lnTo>
                <a:lnTo>
                  <a:pt x="4160910" y="1555968"/>
                </a:lnTo>
                <a:lnTo>
                  <a:pt x="4160910" y="1448700"/>
                </a:lnTo>
                <a:close/>
                <a:moveTo>
                  <a:pt x="3079400" y="1448700"/>
                </a:moveTo>
                <a:lnTo>
                  <a:pt x="3079400" y="1822407"/>
                </a:lnTo>
                <a:cubicBezTo>
                  <a:pt x="3079400" y="1884692"/>
                  <a:pt x="3087474" y="1935514"/>
                  <a:pt x="3103621" y="1974875"/>
                </a:cubicBezTo>
                <a:cubicBezTo>
                  <a:pt x="3119769" y="2014235"/>
                  <a:pt x="3146802" y="2043863"/>
                  <a:pt x="3184721" y="2063760"/>
                </a:cubicBezTo>
                <a:cubicBezTo>
                  <a:pt x="3222640" y="2083656"/>
                  <a:pt x="3274039" y="2093605"/>
                  <a:pt x="3338919" y="2093605"/>
                </a:cubicBezTo>
                <a:cubicBezTo>
                  <a:pt x="3400626" y="2093605"/>
                  <a:pt x="3449358" y="2084161"/>
                  <a:pt x="3485114" y="2065274"/>
                </a:cubicBezTo>
                <a:cubicBezTo>
                  <a:pt x="3520870" y="2046386"/>
                  <a:pt x="3546534" y="2017191"/>
                  <a:pt x="3562105" y="1977686"/>
                </a:cubicBezTo>
                <a:cubicBezTo>
                  <a:pt x="3577676" y="1938181"/>
                  <a:pt x="3585462" y="1886133"/>
                  <a:pt x="3585462" y="1821542"/>
                </a:cubicBezTo>
                <a:lnTo>
                  <a:pt x="3585462" y="1448700"/>
                </a:lnTo>
                <a:lnTo>
                  <a:pt x="3457865" y="1448700"/>
                </a:lnTo>
                <a:lnTo>
                  <a:pt x="3457865" y="1824570"/>
                </a:lnTo>
                <a:cubicBezTo>
                  <a:pt x="3457865" y="1864074"/>
                  <a:pt x="3454404" y="1895145"/>
                  <a:pt x="3447484" y="1917780"/>
                </a:cubicBezTo>
                <a:cubicBezTo>
                  <a:pt x="3440564" y="1940416"/>
                  <a:pt x="3428380" y="1957069"/>
                  <a:pt x="3410935" y="1967738"/>
                </a:cubicBezTo>
                <a:cubicBezTo>
                  <a:pt x="3393490" y="1978407"/>
                  <a:pt x="3368475" y="1983741"/>
                  <a:pt x="3335891" y="1983741"/>
                </a:cubicBezTo>
                <a:cubicBezTo>
                  <a:pt x="3305037" y="1983741"/>
                  <a:pt x="3280238" y="1978407"/>
                  <a:pt x="3261496" y="1967738"/>
                </a:cubicBezTo>
                <a:cubicBezTo>
                  <a:pt x="3242752" y="1957069"/>
                  <a:pt x="3228983" y="1940272"/>
                  <a:pt x="3220188" y="1917348"/>
                </a:cubicBezTo>
                <a:cubicBezTo>
                  <a:pt x="3211394" y="1894424"/>
                  <a:pt x="3206997" y="1864074"/>
                  <a:pt x="3206997" y="1826300"/>
                </a:cubicBezTo>
                <a:lnTo>
                  <a:pt x="3206997" y="1448700"/>
                </a:lnTo>
                <a:close/>
                <a:moveTo>
                  <a:pt x="2504476" y="1448700"/>
                </a:moveTo>
                <a:lnTo>
                  <a:pt x="2504476" y="1555968"/>
                </a:lnTo>
                <a:lnTo>
                  <a:pt x="2687870" y="1555968"/>
                </a:lnTo>
                <a:lnTo>
                  <a:pt x="2687870" y="2082791"/>
                </a:lnTo>
                <a:lnTo>
                  <a:pt x="2815467" y="2082791"/>
                </a:lnTo>
                <a:lnTo>
                  <a:pt x="2815467" y="1555968"/>
                </a:lnTo>
                <a:lnTo>
                  <a:pt x="2998860" y="1555968"/>
                </a:lnTo>
                <a:lnTo>
                  <a:pt x="2998860" y="1448700"/>
                </a:lnTo>
                <a:close/>
                <a:moveTo>
                  <a:pt x="2292285" y="1448700"/>
                </a:moveTo>
                <a:lnTo>
                  <a:pt x="2292285" y="2082791"/>
                </a:lnTo>
                <a:lnTo>
                  <a:pt x="2419881" y="2082791"/>
                </a:lnTo>
                <a:lnTo>
                  <a:pt x="2419881" y="1448700"/>
                </a:lnTo>
                <a:close/>
                <a:moveTo>
                  <a:pt x="1713901" y="1448700"/>
                </a:moveTo>
                <a:lnTo>
                  <a:pt x="1713901" y="1555968"/>
                </a:lnTo>
                <a:lnTo>
                  <a:pt x="1897295" y="1555968"/>
                </a:lnTo>
                <a:lnTo>
                  <a:pt x="1897295" y="2082791"/>
                </a:lnTo>
                <a:lnTo>
                  <a:pt x="2024892" y="2082791"/>
                </a:lnTo>
                <a:lnTo>
                  <a:pt x="2024892" y="1555968"/>
                </a:lnTo>
                <a:lnTo>
                  <a:pt x="2208285" y="1555968"/>
                </a:lnTo>
                <a:lnTo>
                  <a:pt x="2208285" y="1448700"/>
                </a:lnTo>
                <a:close/>
                <a:moveTo>
                  <a:pt x="568260" y="1448700"/>
                </a:moveTo>
                <a:lnTo>
                  <a:pt x="568260" y="2082791"/>
                </a:lnTo>
                <a:lnTo>
                  <a:pt x="687206" y="2082791"/>
                </a:lnTo>
                <a:lnTo>
                  <a:pt x="687206" y="1669291"/>
                </a:lnTo>
                <a:lnTo>
                  <a:pt x="941968" y="2082791"/>
                </a:lnTo>
                <a:lnTo>
                  <a:pt x="1070429" y="2082791"/>
                </a:lnTo>
                <a:lnTo>
                  <a:pt x="1070429" y="1448700"/>
                </a:lnTo>
                <a:lnTo>
                  <a:pt x="951483" y="1448700"/>
                </a:lnTo>
                <a:lnTo>
                  <a:pt x="951483" y="1872148"/>
                </a:lnTo>
                <a:lnTo>
                  <a:pt x="692396" y="1448700"/>
                </a:lnTo>
                <a:close/>
                <a:moveTo>
                  <a:pt x="311085" y="1448700"/>
                </a:moveTo>
                <a:lnTo>
                  <a:pt x="311085" y="2082791"/>
                </a:lnTo>
                <a:lnTo>
                  <a:pt x="438682" y="2082791"/>
                </a:lnTo>
                <a:lnTo>
                  <a:pt x="438682" y="1448700"/>
                </a:lnTo>
                <a:close/>
                <a:moveTo>
                  <a:pt x="8475479" y="1437886"/>
                </a:moveTo>
                <a:cubicBezTo>
                  <a:pt x="8415213" y="1437886"/>
                  <a:pt x="8362733" y="1450862"/>
                  <a:pt x="8318038" y="1476814"/>
                </a:cubicBezTo>
                <a:cubicBezTo>
                  <a:pt x="8273342" y="1502766"/>
                  <a:pt x="8238956" y="1540036"/>
                  <a:pt x="8214879" y="1588624"/>
                </a:cubicBezTo>
                <a:cubicBezTo>
                  <a:pt x="8190802" y="1637211"/>
                  <a:pt x="8178762" y="1694522"/>
                  <a:pt x="8178762" y="1760555"/>
                </a:cubicBezTo>
                <a:cubicBezTo>
                  <a:pt x="8178762" y="1829472"/>
                  <a:pt x="8190441" y="1888945"/>
                  <a:pt x="8213798" y="1938974"/>
                </a:cubicBezTo>
                <a:cubicBezTo>
                  <a:pt x="8237154" y="1989004"/>
                  <a:pt x="8271036" y="2027283"/>
                  <a:pt x="8315442" y="2053812"/>
                </a:cubicBezTo>
                <a:cubicBezTo>
                  <a:pt x="8359849" y="2080340"/>
                  <a:pt x="8413195" y="2093605"/>
                  <a:pt x="8475479" y="2093605"/>
                </a:cubicBezTo>
                <a:cubicBezTo>
                  <a:pt x="8523346" y="2093605"/>
                  <a:pt x="8566023" y="2084954"/>
                  <a:pt x="8603509" y="2067653"/>
                </a:cubicBezTo>
                <a:cubicBezTo>
                  <a:pt x="8640995" y="2050351"/>
                  <a:pt x="8671921" y="2026057"/>
                  <a:pt x="8696287" y="1994771"/>
                </a:cubicBezTo>
                <a:cubicBezTo>
                  <a:pt x="8720653" y="1963485"/>
                  <a:pt x="8737738" y="1926936"/>
                  <a:pt x="8747542" y="1885124"/>
                </a:cubicBezTo>
                <a:lnTo>
                  <a:pt x="8620810" y="1855280"/>
                </a:lnTo>
                <a:cubicBezTo>
                  <a:pt x="8614178" y="1881520"/>
                  <a:pt x="8603725" y="1904300"/>
                  <a:pt x="8589451" y="1923620"/>
                </a:cubicBezTo>
                <a:cubicBezTo>
                  <a:pt x="8575178" y="1942939"/>
                  <a:pt x="8557949" y="1957790"/>
                  <a:pt x="8537764" y="1968170"/>
                </a:cubicBezTo>
                <a:cubicBezTo>
                  <a:pt x="8517580" y="1978551"/>
                  <a:pt x="8495664" y="1983741"/>
                  <a:pt x="8472019" y="1983741"/>
                </a:cubicBezTo>
                <a:cubicBezTo>
                  <a:pt x="8438281" y="1983741"/>
                  <a:pt x="8409302" y="1974730"/>
                  <a:pt x="8385080" y="1956708"/>
                </a:cubicBezTo>
                <a:cubicBezTo>
                  <a:pt x="8360858" y="1938686"/>
                  <a:pt x="8342404" y="1913095"/>
                  <a:pt x="8329716" y="1879934"/>
                </a:cubicBezTo>
                <a:cubicBezTo>
                  <a:pt x="8317028" y="1846773"/>
                  <a:pt x="8310684" y="1807845"/>
                  <a:pt x="8310684" y="1763150"/>
                </a:cubicBezTo>
                <a:cubicBezTo>
                  <a:pt x="8310684" y="1721339"/>
                  <a:pt x="8316885" y="1684213"/>
                  <a:pt x="8329284" y="1651773"/>
                </a:cubicBezTo>
                <a:cubicBezTo>
                  <a:pt x="8341682" y="1619333"/>
                  <a:pt x="8360138" y="1593886"/>
                  <a:pt x="8384648" y="1575431"/>
                </a:cubicBezTo>
                <a:cubicBezTo>
                  <a:pt x="8409158" y="1556977"/>
                  <a:pt x="8438859" y="1547749"/>
                  <a:pt x="8473749" y="1547749"/>
                </a:cubicBezTo>
                <a:cubicBezTo>
                  <a:pt x="8546127" y="1547749"/>
                  <a:pt x="8592840" y="1583217"/>
                  <a:pt x="8613889" y="1654152"/>
                </a:cubicBezTo>
                <a:lnTo>
                  <a:pt x="8740189" y="1623875"/>
                </a:lnTo>
                <a:cubicBezTo>
                  <a:pt x="8722311" y="1562456"/>
                  <a:pt x="8691025" y="1516103"/>
                  <a:pt x="8646329" y="1484816"/>
                </a:cubicBezTo>
                <a:cubicBezTo>
                  <a:pt x="8601634" y="1453530"/>
                  <a:pt x="8544684" y="1437886"/>
                  <a:pt x="8475479" y="1437886"/>
                </a:cubicBezTo>
                <a:close/>
                <a:moveTo>
                  <a:pt x="5325723" y="1437886"/>
                </a:moveTo>
                <a:cubicBezTo>
                  <a:pt x="5263438" y="1437886"/>
                  <a:pt x="5208939" y="1451511"/>
                  <a:pt x="5162226" y="1478761"/>
                </a:cubicBezTo>
                <a:cubicBezTo>
                  <a:pt x="5115512" y="1506010"/>
                  <a:pt x="5079540" y="1544505"/>
                  <a:pt x="5054309" y="1594247"/>
                </a:cubicBezTo>
                <a:cubicBezTo>
                  <a:pt x="5029078" y="1643988"/>
                  <a:pt x="5016463" y="1702307"/>
                  <a:pt x="5016463" y="1769206"/>
                </a:cubicBezTo>
                <a:cubicBezTo>
                  <a:pt x="5016463" y="1832644"/>
                  <a:pt x="5029078" y="1888945"/>
                  <a:pt x="5054309" y="1938109"/>
                </a:cubicBezTo>
                <a:cubicBezTo>
                  <a:pt x="5079540" y="1987274"/>
                  <a:pt x="5115657" y="2025481"/>
                  <a:pt x="5162658" y="2052730"/>
                </a:cubicBezTo>
                <a:cubicBezTo>
                  <a:pt x="5209660" y="2079980"/>
                  <a:pt x="5264592" y="2093605"/>
                  <a:pt x="5327453" y="2093605"/>
                </a:cubicBezTo>
                <a:cubicBezTo>
                  <a:pt x="5390314" y="2093605"/>
                  <a:pt x="5444957" y="2079836"/>
                  <a:pt x="5491383" y="2052298"/>
                </a:cubicBezTo>
                <a:cubicBezTo>
                  <a:pt x="5537808" y="2024760"/>
                  <a:pt x="5573491" y="1986265"/>
                  <a:pt x="5598434" y="1936812"/>
                </a:cubicBezTo>
                <a:cubicBezTo>
                  <a:pt x="5623377" y="1887359"/>
                  <a:pt x="5635848" y="1830625"/>
                  <a:pt x="5635848" y="1766611"/>
                </a:cubicBezTo>
                <a:cubicBezTo>
                  <a:pt x="5635848" y="1700866"/>
                  <a:pt x="5623161" y="1643195"/>
                  <a:pt x="5597785" y="1593598"/>
                </a:cubicBezTo>
                <a:cubicBezTo>
                  <a:pt x="5572410" y="1544001"/>
                  <a:pt x="5536366" y="1505650"/>
                  <a:pt x="5489652" y="1478544"/>
                </a:cubicBezTo>
                <a:cubicBezTo>
                  <a:pt x="5442939" y="1451439"/>
                  <a:pt x="5388296" y="1437886"/>
                  <a:pt x="5325723" y="1437886"/>
                </a:cubicBezTo>
                <a:close/>
                <a:moveTo>
                  <a:pt x="1418808" y="1437886"/>
                </a:moveTo>
                <a:cubicBezTo>
                  <a:pt x="1371518" y="1437886"/>
                  <a:pt x="1330860" y="1445456"/>
                  <a:pt x="1296834" y="1460594"/>
                </a:cubicBezTo>
                <a:cubicBezTo>
                  <a:pt x="1262808" y="1475733"/>
                  <a:pt x="1236929" y="1496711"/>
                  <a:pt x="1219194" y="1523528"/>
                </a:cubicBezTo>
                <a:cubicBezTo>
                  <a:pt x="1201461" y="1550345"/>
                  <a:pt x="1192594" y="1581054"/>
                  <a:pt x="1192594" y="1615657"/>
                </a:cubicBezTo>
                <a:cubicBezTo>
                  <a:pt x="1192594" y="1647376"/>
                  <a:pt x="1198866" y="1675058"/>
                  <a:pt x="1211409" y="1698703"/>
                </a:cubicBezTo>
                <a:cubicBezTo>
                  <a:pt x="1223953" y="1722348"/>
                  <a:pt x="1245218" y="1743254"/>
                  <a:pt x="1275207" y="1761420"/>
                </a:cubicBezTo>
                <a:cubicBezTo>
                  <a:pt x="1305196" y="1779586"/>
                  <a:pt x="1345998" y="1794869"/>
                  <a:pt x="1397614" y="1807268"/>
                </a:cubicBezTo>
                <a:cubicBezTo>
                  <a:pt x="1441444" y="1817649"/>
                  <a:pt x="1473667" y="1827093"/>
                  <a:pt x="1494285" y="1835599"/>
                </a:cubicBezTo>
                <a:cubicBezTo>
                  <a:pt x="1514902" y="1844106"/>
                  <a:pt x="1528743" y="1853549"/>
                  <a:pt x="1535808" y="1863930"/>
                </a:cubicBezTo>
                <a:cubicBezTo>
                  <a:pt x="1542873" y="1874311"/>
                  <a:pt x="1546405" y="1888729"/>
                  <a:pt x="1546405" y="1907183"/>
                </a:cubicBezTo>
                <a:cubicBezTo>
                  <a:pt x="1546405" y="1923331"/>
                  <a:pt x="1541503" y="1937316"/>
                  <a:pt x="1531699" y="1949139"/>
                </a:cubicBezTo>
                <a:cubicBezTo>
                  <a:pt x="1521895" y="1960961"/>
                  <a:pt x="1508126" y="1970117"/>
                  <a:pt x="1490392" y="1976605"/>
                </a:cubicBezTo>
                <a:cubicBezTo>
                  <a:pt x="1472658" y="1983093"/>
                  <a:pt x="1452257" y="1986337"/>
                  <a:pt x="1429189" y="1986337"/>
                </a:cubicBezTo>
                <a:cubicBezTo>
                  <a:pt x="1390838" y="1986337"/>
                  <a:pt x="1361209" y="1976533"/>
                  <a:pt x="1340304" y="1956924"/>
                </a:cubicBezTo>
                <a:cubicBezTo>
                  <a:pt x="1319398" y="1937316"/>
                  <a:pt x="1305196" y="1906751"/>
                  <a:pt x="1297699" y="1865228"/>
                </a:cubicBezTo>
                <a:lnTo>
                  <a:pt x="1170102" y="1880799"/>
                </a:lnTo>
                <a:cubicBezTo>
                  <a:pt x="1179907" y="1949427"/>
                  <a:pt x="1207012" y="2002052"/>
                  <a:pt x="1251418" y="2038673"/>
                </a:cubicBezTo>
                <a:cubicBezTo>
                  <a:pt x="1295825" y="2075294"/>
                  <a:pt x="1353929" y="2093605"/>
                  <a:pt x="1425728" y="2093605"/>
                </a:cubicBezTo>
                <a:cubicBezTo>
                  <a:pt x="1470423" y="2093605"/>
                  <a:pt x="1511514" y="2086612"/>
                  <a:pt x="1549000" y="2072627"/>
                </a:cubicBezTo>
                <a:cubicBezTo>
                  <a:pt x="1586486" y="2058642"/>
                  <a:pt x="1616691" y="2037015"/>
                  <a:pt x="1639615" y="2007747"/>
                </a:cubicBezTo>
                <a:cubicBezTo>
                  <a:pt x="1662539" y="1978479"/>
                  <a:pt x="1674001" y="1941930"/>
                  <a:pt x="1674001" y="1898100"/>
                </a:cubicBezTo>
                <a:cubicBezTo>
                  <a:pt x="1674001" y="1860326"/>
                  <a:pt x="1667730" y="1828679"/>
                  <a:pt x="1655187" y="1803159"/>
                </a:cubicBezTo>
                <a:cubicBezTo>
                  <a:pt x="1642643" y="1777640"/>
                  <a:pt x="1620728" y="1755725"/>
                  <a:pt x="1589442" y="1737415"/>
                </a:cubicBezTo>
                <a:cubicBezTo>
                  <a:pt x="1558156" y="1719104"/>
                  <a:pt x="1514542" y="1703461"/>
                  <a:pt x="1458601" y="1690485"/>
                </a:cubicBezTo>
                <a:cubicBezTo>
                  <a:pt x="1421403" y="1681834"/>
                  <a:pt x="1392712" y="1673616"/>
                  <a:pt x="1372527" y="1665831"/>
                </a:cubicBezTo>
                <a:cubicBezTo>
                  <a:pt x="1352342" y="1658045"/>
                  <a:pt x="1338069" y="1649467"/>
                  <a:pt x="1329706" y="1640095"/>
                </a:cubicBezTo>
                <a:cubicBezTo>
                  <a:pt x="1321344" y="1630723"/>
                  <a:pt x="1317163" y="1619406"/>
                  <a:pt x="1317163" y="1606141"/>
                </a:cubicBezTo>
                <a:cubicBezTo>
                  <a:pt x="1317163" y="1586245"/>
                  <a:pt x="1326318" y="1570818"/>
                  <a:pt x="1344629" y="1559860"/>
                </a:cubicBezTo>
                <a:cubicBezTo>
                  <a:pt x="1362939" y="1548903"/>
                  <a:pt x="1385647" y="1543424"/>
                  <a:pt x="1412752" y="1543424"/>
                </a:cubicBezTo>
                <a:cubicBezTo>
                  <a:pt x="1448508" y="1543424"/>
                  <a:pt x="1475758" y="1550561"/>
                  <a:pt x="1494501" y="1564834"/>
                </a:cubicBezTo>
                <a:cubicBezTo>
                  <a:pt x="1513244" y="1579108"/>
                  <a:pt x="1524634" y="1602681"/>
                  <a:pt x="1528671" y="1635553"/>
                </a:cubicBezTo>
                <a:lnTo>
                  <a:pt x="1656268" y="1621280"/>
                </a:lnTo>
                <a:cubicBezTo>
                  <a:pt x="1646464" y="1561590"/>
                  <a:pt x="1621449" y="1516103"/>
                  <a:pt x="1581223" y="1484816"/>
                </a:cubicBezTo>
                <a:cubicBezTo>
                  <a:pt x="1540998" y="1453530"/>
                  <a:pt x="1486860" y="1437886"/>
                  <a:pt x="1418808" y="1437886"/>
                </a:cubicBezTo>
                <a:close/>
                <a:moveTo>
                  <a:pt x="7210844" y="518147"/>
                </a:moveTo>
                <a:lnTo>
                  <a:pt x="7214305" y="518147"/>
                </a:lnTo>
                <a:cubicBezTo>
                  <a:pt x="7216035" y="530258"/>
                  <a:pt x="7219568" y="545973"/>
                  <a:pt x="7224902" y="565293"/>
                </a:cubicBezTo>
                <a:cubicBezTo>
                  <a:pt x="7230236" y="584613"/>
                  <a:pt x="7236364" y="603500"/>
                  <a:pt x="7243284" y="621955"/>
                </a:cubicBezTo>
                <a:lnTo>
                  <a:pt x="7296486" y="765123"/>
                </a:lnTo>
                <a:lnTo>
                  <a:pt x="7131692" y="765123"/>
                </a:lnTo>
                <a:lnTo>
                  <a:pt x="7184028" y="621955"/>
                </a:lnTo>
                <a:cubicBezTo>
                  <a:pt x="7196716" y="587352"/>
                  <a:pt x="7205654" y="552750"/>
                  <a:pt x="7210844" y="518147"/>
                </a:cubicBezTo>
                <a:close/>
                <a:moveTo>
                  <a:pt x="5191657" y="489167"/>
                </a:moveTo>
                <a:lnTo>
                  <a:pt x="5292437" y="489167"/>
                </a:lnTo>
                <a:cubicBezTo>
                  <a:pt x="5333383" y="489167"/>
                  <a:pt x="5366183" y="495944"/>
                  <a:pt x="5390837" y="509496"/>
                </a:cubicBezTo>
                <a:cubicBezTo>
                  <a:pt x="5415492" y="523049"/>
                  <a:pt x="5433730" y="545108"/>
                  <a:pt x="5445553" y="575674"/>
                </a:cubicBezTo>
                <a:cubicBezTo>
                  <a:pt x="5457375" y="606239"/>
                  <a:pt x="5463287" y="647618"/>
                  <a:pt x="5463287" y="699810"/>
                </a:cubicBezTo>
                <a:cubicBezTo>
                  <a:pt x="5463287" y="752579"/>
                  <a:pt x="5457880" y="794030"/>
                  <a:pt x="5447067" y="824163"/>
                </a:cubicBezTo>
                <a:cubicBezTo>
                  <a:pt x="5436253" y="854296"/>
                  <a:pt x="5418664" y="875923"/>
                  <a:pt x="5394298" y="889043"/>
                </a:cubicBezTo>
                <a:cubicBezTo>
                  <a:pt x="5369932" y="902163"/>
                  <a:pt x="5336555" y="908723"/>
                  <a:pt x="5294167" y="908723"/>
                </a:cubicBezTo>
                <a:lnTo>
                  <a:pt x="5191657" y="908723"/>
                </a:lnTo>
                <a:close/>
                <a:moveTo>
                  <a:pt x="8064435" y="381900"/>
                </a:moveTo>
                <a:lnTo>
                  <a:pt x="8064435" y="1015991"/>
                </a:lnTo>
                <a:lnTo>
                  <a:pt x="8497399" y="1015991"/>
                </a:lnTo>
                <a:lnTo>
                  <a:pt x="8497399" y="908723"/>
                </a:lnTo>
                <a:lnTo>
                  <a:pt x="8192032" y="908723"/>
                </a:lnTo>
                <a:lnTo>
                  <a:pt x="8192032" y="741334"/>
                </a:lnTo>
                <a:lnTo>
                  <a:pt x="8458471" y="741334"/>
                </a:lnTo>
                <a:lnTo>
                  <a:pt x="8458471" y="634066"/>
                </a:lnTo>
                <a:lnTo>
                  <a:pt x="8192032" y="634066"/>
                </a:lnTo>
                <a:lnTo>
                  <a:pt x="8192032" y="489167"/>
                </a:lnTo>
                <a:lnTo>
                  <a:pt x="8482261" y="489167"/>
                </a:lnTo>
                <a:lnTo>
                  <a:pt x="8482261" y="381900"/>
                </a:lnTo>
                <a:close/>
                <a:moveTo>
                  <a:pt x="7486051" y="381900"/>
                </a:moveTo>
                <a:lnTo>
                  <a:pt x="7486051" y="489167"/>
                </a:lnTo>
                <a:lnTo>
                  <a:pt x="7669444" y="489167"/>
                </a:lnTo>
                <a:lnTo>
                  <a:pt x="7669444" y="1015991"/>
                </a:lnTo>
                <a:lnTo>
                  <a:pt x="7797042" y="1015991"/>
                </a:lnTo>
                <a:lnTo>
                  <a:pt x="7797042" y="489167"/>
                </a:lnTo>
                <a:lnTo>
                  <a:pt x="7980435" y="489167"/>
                </a:lnTo>
                <a:lnTo>
                  <a:pt x="7980435" y="381900"/>
                </a:lnTo>
                <a:close/>
                <a:moveTo>
                  <a:pt x="7151156" y="381900"/>
                </a:moveTo>
                <a:lnTo>
                  <a:pt x="6904180" y="1015991"/>
                </a:lnTo>
                <a:lnTo>
                  <a:pt x="7040427" y="1015991"/>
                </a:lnTo>
                <a:lnTo>
                  <a:pt x="7092764" y="872391"/>
                </a:lnTo>
                <a:lnTo>
                  <a:pt x="7337576" y="872391"/>
                </a:lnTo>
                <a:lnTo>
                  <a:pt x="7392508" y="1015991"/>
                </a:lnTo>
                <a:lnTo>
                  <a:pt x="7532216" y="1015991"/>
                </a:lnTo>
                <a:lnTo>
                  <a:pt x="7277887" y="381900"/>
                </a:lnTo>
                <a:close/>
                <a:moveTo>
                  <a:pt x="6457351" y="381900"/>
                </a:moveTo>
                <a:lnTo>
                  <a:pt x="6457351" y="489167"/>
                </a:lnTo>
                <a:lnTo>
                  <a:pt x="6640744" y="489167"/>
                </a:lnTo>
                <a:lnTo>
                  <a:pt x="6640744" y="1015991"/>
                </a:lnTo>
                <a:lnTo>
                  <a:pt x="6768342" y="1015991"/>
                </a:lnTo>
                <a:lnTo>
                  <a:pt x="6768342" y="489167"/>
                </a:lnTo>
                <a:lnTo>
                  <a:pt x="6951735" y="489167"/>
                </a:lnTo>
                <a:lnTo>
                  <a:pt x="6951735" y="381900"/>
                </a:lnTo>
                <a:close/>
                <a:moveTo>
                  <a:pt x="5064060" y="381900"/>
                </a:moveTo>
                <a:lnTo>
                  <a:pt x="5064060" y="1015991"/>
                </a:lnTo>
                <a:lnTo>
                  <a:pt x="5311900" y="1015991"/>
                </a:lnTo>
                <a:cubicBezTo>
                  <a:pt x="5408499" y="1015991"/>
                  <a:pt x="5479939" y="988165"/>
                  <a:pt x="5526220" y="932513"/>
                </a:cubicBezTo>
                <a:cubicBezTo>
                  <a:pt x="5572501" y="876860"/>
                  <a:pt x="5595641" y="800590"/>
                  <a:pt x="5595641" y="703703"/>
                </a:cubicBezTo>
                <a:cubicBezTo>
                  <a:pt x="5595641" y="489167"/>
                  <a:pt x="5501494" y="381900"/>
                  <a:pt x="5313198" y="381900"/>
                </a:cubicBezTo>
                <a:close/>
                <a:moveTo>
                  <a:pt x="4521135" y="381900"/>
                </a:moveTo>
                <a:lnTo>
                  <a:pt x="4521135" y="1015991"/>
                </a:lnTo>
                <a:lnTo>
                  <a:pt x="4954099" y="1015991"/>
                </a:lnTo>
                <a:lnTo>
                  <a:pt x="4954099" y="908723"/>
                </a:lnTo>
                <a:lnTo>
                  <a:pt x="4648732" y="908723"/>
                </a:lnTo>
                <a:lnTo>
                  <a:pt x="4648732" y="741334"/>
                </a:lnTo>
                <a:lnTo>
                  <a:pt x="4915171" y="741334"/>
                </a:lnTo>
                <a:lnTo>
                  <a:pt x="4915171" y="634066"/>
                </a:lnTo>
                <a:lnTo>
                  <a:pt x="4648732" y="634066"/>
                </a:lnTo>
                <a:lnTo>
                  <a:pt x="4648732" y="489167"/>
                </a:lnTo>
                <a:lnTo>
                  <a:pt x="4938960" y="489167"/>
                </a:lnTo>
                <a:lnTo>
                  <a:pt x="4938960" y="381900"/>
                </a:lnTo>
                <a:close/>
                <a:moveTo>
                  <a:pt x="3942751" y="381900"/>
                </a:moveTo>
                <a:lnTo>
                  <a:pt x="3942751" y="489167"/>
                </a:lnTo>
                <a:lnTo>
                  <a:pt x="4126145" y="489167"/>
                </a:lnTo>
                <a:lnTo>
                  <a:pt x="4126145" y="1015991"/>
                </a:lnTo>
                <a:lnTo>
                  <a:pt x="4253742" y="1015991"/>
                </a:lnTo>
                <a:lnTo>
                  <a:pt x="4253742" y="489167"/>
                </a:lnTo>
                <a:lnTo>
                  <a:pt x="4437135" y="489167"/>
                </a:lnTo>
                <a:lnTo>
                  <a:pt x="4437135" y="381900"/>
                </a:lnTo>
                <a:close/>
                <a:moveTo>
                  <a:pt x="3730560" y="381900"/>
                </a:moveTo>
                <a:lnTo>
                  <a:pt x="3730560" y="1015991"/>
                </a:lnTo>
                <a:lnTo>
                  <a:pt x="3858156" y="1015991"/>
                </a:lnTo>
                <a:lnTo>
                  <a:pt x="3858156" y="381900"/>
                </a:lnTo>
                <a:close/>
                <a:moveTo>
                  <a:pt x="3092385" y="381900"/>
                </a:moveTo>
                <a:lnTo>
                  <a:pt x="3092385" y="1015991"/>
                </a:lnTo>
                <a:lnTo>
                  <a:pt x="3211331" y="1015991"/>
                </a:lnTo>
                <a:lnTo>
                  <a:pt x="3211331" y="602491"/>
                </a:lnTo>
                <a:lnTo>
                  <a:pt x="3466092" y="1015991"/>
                </a:lnTo>
                <a:lnTo>
                  <a:pt x="3594554" y="1015991"/>
                </a:lnTo>
                <a:lnTo>
                  <a:pt x="3594554" y="381900"/>
                </a:lnTo>
                <a:lnTo>
                  <a:pt x="3475608" y="381900"/>
                </a:lnTo>
                <a:lnTo>
                  <a:pt x="3475608" y="805348"/>
                </a:lnTo>
                <a:lnTo>
                  <a:pt x="3216522" y="381900"/>
                </a:lnTo>
                <a:close/>
                <a:moveTo>
                  <a:pt x="2460274" y="381900"/>
                </a:moveTo>
                <a:lnTo>
                  <a:pt x="2460274" y="755607"/>
                </a:lnTo>
                <a:cubicBezTo>
                  <a:pt x="2460274" y="817892"/>
                  <a:pt x="2468348" y="868714"/>
                  <a:pt x="2484496" y="908075"/>
                </a:cubicBezTo>
                <a:cubicBezTo>
                  <a:pt x="2500644" y="947435"/>
                  <a:pt x="2527677" y="977063"/>
                  <a:pt x="2565596" y="996960"/>
                </a:cubicBezTo>
                <a:cubicBezTo>
                  <a:pt x="2603514" y="1016856"/>
                  <a:pt x="2654914" y="1026804"/>
                  <a:pt x="2719793" y="1026804"/>
                </a:cubicBezTo>
                <a:cubicBezTo>
                  <a:pt x="2781501" y="1026804"/>
                  <a:pt x="2830233" y="1017361"/>
                  <a:pt x="2865989" y="998474"/>
                </a:cubicBezTo>
                <a:cubicBezTo>
                  <a:pt x="2901745" y="979586"/>
                  <a:pt x="2927409" y="950391"/>
                  <a:pt x="2942980" y="910886"/>
                </a:cubicBezTo>
                <a:cubicBezTo>
                  <a:pt x="2958551" y="871381"/>
                  <a:pt x="2966337" y="819333"/>
                  <a:pt x="2966337" y="754742"/>
                </a:cubicBezTo>
                <a:lnTo>
                  <a:pt x="2966337" y="381900"/>
                </a:lnTo>
                <a:lnTo>
                  <a:pt x="2838740" y="381900"/>
                </a:lnTo>
                <a:lnTo>
                  <a:pt x="2838740" y="757770"/>
                </a:lnTo>
                <a:cubicBezTo>
                  <a:pt x="2838740" y="797274"/>
                  <a:pt x="2835279" y="828344"/>
                  <a:pt x="2828359" y="850980"/>
                </a:cubicBezTo>
                <a:cubicBezTo>
                  <a:pt x="2821438" y="873616"/>
                  <a:pt x="2809255" y="890269"/>
                  <a:pt x="2791810" y="900938"/>
                </a:cubicBezTo>
                <a:cubicBezTo>
                  <a:pt x="2774365" y="911607"/>
                  <a:pt x="2749350" y="916941"/>
                  <a:pt x="2716766" y="916941"/>
                </a:cubicBezTo>
                <a:cubicBezTo>
                  <a:pt x="2685912" y="916941"/>
                  <a:pt x="2661113" y="911607"/>
                  <a:pt x="2642370" y="900938"/>
                </a:cubicBezTo>
                <a:cubicBezTo>
                  <a:pt x="2623627" y="890269"/>
                  <a:pt x="2609858" y="873472"/>
                  <a:pt x="2601063" y="850548"/>
                </a:cubicBezTo>
                <a:cubicBezTo>
                  <a:pt x="2592269" y="827624"/>
                  <a:pt x="2587871" y="797274"/>
                  <a:pt x="2587871" y="759500"/>
                </a:cubicBezTo>
                <a:lnTo>
                  <a:pt x="2587871" y="381900"/>
                </a:lnTo>
                <a:close/>
                <a:moveTo>
                  <a:pt x="1692210" y="381900"/>
                </a:moveTo>
                <a:lnTo>
                  <a:pt x="1692210" y="1015991"/>
                </a:lnTo>
                <a:lnTo>
                  <a:pt x="2125174" y="1015991"/>
                </a:lnTo>
                <a:lnTo>
                  <a:pt x="2125174" y="908723"/>
                </a:lnTo>
                <a:lnTo>
                  <a:pt x="1819807" y="908723"/>
                </a:lnTo>
                <a:lnTo>
                  <a:pt x="1819807" y="741334"/>
                </a:lnTo>
                <a:lnTo>
                  <a:pt x="2086246" y="741334"/>
                </a:lnTo>
                <a:lnTo>
                  <a:pt x="2086246" y="634066"/>
                </a:lnTo>
                <a:lnTo>
                  <a:pt x="1819807" y="634066"/>
                </a:lnTo>
                <a:lnTo>
                  <a:pt x="1819807" y="489167"/>
                </a:lnTo>
                <a:lnTo>
                  <a:pt x="2110035" y="489167"/>
                </a:lnTo>
                <a:lnTo>
                  <a:pt x="2110035" y="381900"/>
                </a:lnTo>
                <a:close/>
                <a:moveTo>
                  <a:pt x="1054035" y="381900"/>
                </a:moveTo>
                <a:lnTo>
                  <a:pt x="1054035" y="1015991"/>
                </a:lnTo>
                <a:lnTo>
                  <a:pt x="1181632" y="1015991"/>
                </a:lnTo>
                <a:lnTo>
                  <a:pt x="1181632" y="733548"/>
                </a:lnTo>
                <a:lnTo>
                  <a:pt x="1432068" y="733548"/>
                </a:lnTo>
                <a:lnTo>
                  <a:pt x="1432068" y="1015991"/>
                </a:lnTo>
                <a:lnTo>
                  <a:pt x="1559664" y="1015991"/>
                </a:lnTo>
                <a:lnTo>
                  <a:pt x="1559664" y="381900"/>
                </a:lnTo>
                <a:lnTo>
                  <a:pt x="1432068" y="381900"/>
                </a:lnTo>
                <a:lnTo>
                  <a:pt x="1432068" y="626280"/>
                </a:lnTo>
                <a:lnTo>
                  <a:pt x="1181632" y="626280"/>
                </a:lnTo>
                <a:lnTo>
                  <a:pt x="1181632" y="381900"/>
                </a:lnTo>
                <a:close/>
                <a:moveTo>
                  <a:pt x="475652" y="381900"/>
                </a:moveTo>
                <a:lnTo>
                  <a:pt x="475652" y="489167"/>
                </a:lnTo>
                <a:lnTo>
                  <a:pt x="659045" y="489167"/>
                </a:lnTo>
                <a:lnTo>
                  <a:pt x="659045" y="1015991"/>
                </a:lnTo>
                <a:lnTo>
                  <a:pt x="786642" y="1015991"/>
                </a:lnTo>
                <a:lnTo>
                  <a:pt x="786642" y="489167"/>
                </a:lnTo>
                <a:lnTo>
                  <a:pt x="970036" y="489167"/>
                </a:lnTo>
                <a:lnTo>
                  <a:pt x="970036" y="381900"/>
                </a:lnTo>
                <a:close/>
                <a:moveTo>
                  <a:pt x="8819733" y="371086"/>
                </a:moveTo>
                <a:cubicBezTo>
                  <a:pt x="8772442" y="371086"/>
                  <a:pt x="8731784" y="378656"/>
                  <a:pt x="8697759" y="393794"/>
                </a:cubicBezTo>
                <a:cubicBezTo>
                  <a:pt x="8663733" y="408933"/>
                  <a:pt x="8637853" y="429911"/>
                  <a:pt x="8620119" y="456728"/>
                </a:cubicBezTo>
                <a:cubicBezTo>
                  <a:pt x="8602385" y="483545"/>
                  <a:pt x="8593518" y="514254"/>
                  <a:pt x="8593518" y="548857"/>
                </a:cubicBezTo>
                <a:cubicBezTo>
                  <a:pt x="8593518" y="580576"/>
                  <a:pt x="8599790" y="608258"/>
                  <a:pt x="8612334" y="631903"/>
                </a:cubicBezTo>
                <a:cubicBezTo>
                  <a:pt x="8624877" y="655548"/>
                  <a:pt x="8646143" y="676454"/>
                  <a:pt x="8676132" y="694620"/>
                </a:cubicBezTo>
                <a:cubicBezTo>
                  <a:pt x="8706121" y="712786"/>
                  <a:pt x="8746922" y="728069"/>
                  <a:pt x="8798539" y="740468"/>
                </a:cubicBezTo>
                <a:cubicBezTo>
                  <a:pt x="8842368" y="750849"/>
                  <a:pt x="8874592" y="760293"/>
                  <a:pt x="8895209" y="768799"/>
                </a:cubicBezTo>
                <a:cubicBezTo>
                  <a:pt x="8915826" y="777306"/>
                  <a:pt x="8929667" y="786749"/>
                  <a:pt x="8936732" y="797130"/>
                </a:cubicBezTo>
                <a:cubicBezTo>
                  <a:pt x="8943797" y="807511"/>
                  <a:pt x="8947329" y="821929"/>
                  <a:pt x="8947329" y="840383"/>
                </a:cubicBezTo>
                <a:cubicBezTo>
                  <a:pt x="8947329" y="856531"/>
                  <a:pt x="8942427" y="870516"/>
                  <a:pt x="8932623" y="882339"/>
                </a:cubicBezTo>
                <a:cubicBezTo>
                  <a:pt x="8922819" y="894161"/>
                  <a:pt x="8909050" y="903317"/>
                  <a:pt x="8891317" y="909805"/>
                </a:cubicBezTo>
                <a:cubicBezTo>
                  <a:pt x="8873583" y="916293"/>
                  <a:pt x="8853182" y="919537"/>
                  <a:pt x="8830113" y="919537"/>
                </a:cubicBezTo>
                <a:cubicBezTo>
                  <a:pt x="8791762" y="919537"/>
                  <a:pt x="8762134" y="909733"/>
                  <a:pt x="8741228" y="890124"/>
                </a:cubicBezTo>
                <a:cubicBezTo>
                  <a:pt x="8720322" y="870516"/>
                  <a:pt x="8706121" y="839951"/>
                  <a:pt x="8698624" y="798428"/>
                </a:cubicBezTo>
                <a:lnTo>
                  <a:pt x="8571027" y="813999"/>
                </a:lnTo>
                <a:cubicBezTo>
                  <a:pt x="8580830" y="882627"/>
                  <a:pt x="8607936" y="935252"/>
                  <a:pt x="8652343" y="971873"/>
                </a:cubicBezTo>
                <a:cubicBezTo>
                  <a:pt x="8696749" y="1008494"/>
                  <a:pt x="8754853" y="1026804"/>
                  <a:pt x="8826653" y="1026804"/>
                </a:cubicBezTo>
                <a:cubicBezTo>
                  <a:pt x="8871348" y="1026804"/>
                  <a:pt x="8912439" y="1019812"/>
                  <a:pt x="8949925" y="1005827"/>
                </a:cubicBezTo>
                <a:cubicBezTo>
                  <a:pt x="8987410" y="991841"/>
                  <a:pt x="9017616" y="970215"/>
                  <a:pt x="9040540" y="940947"/>
                </a:cubicBezTo>
                <a:cubicBezTo>
                  <a:pt x="9063464" y="911679"/>
                  <a:pt x="9074926" y="875130"/>
                  <a:pt x="9074926" y="831300"/>
                </a:cubicBezTo>
                <a:cubicBezTo>
                  <a:pt x="9074926" y="793526"/>
                  <a:pt x="9068655" y="761879"/>
                  <a:pt x="9056111" y="736359"/>
                </a:cubicBezTo>
                <a:cubicBezTo>
                  <a:pt x="9043568" y="710840"/>
                  <a:pt x="9021653" y="688925"/>
                  <a:pt x="8990366" y="670615"/>
                </a:cubicBezTo>
                <a:cubicBezTo>
                  <a:pt x="8959079" y="652304"/>
                  <a:pt x="8915466" y="636661"/>
                  <a:pt x="8859526" y="623685"/>
                </a:cubicBezTo>
                <a:cubicBezTo>
                  <a:pt x="8822328" y="615034"/>
                  <a:pt x="8793636" y="606816"/>
                  <a:pt x="8773452" y="599031"/>
                </a:cubicBezTo>
                <a:cubicBezTo>
                  <a:pt x="8753267" y="591245"/>
                  <a:pt x="8738993" y="582666"/>
                  <a:pt x="8730631" y="573295"/>
                </a:cubicBezTo>
                <a:cubicBezTo>
                  <a:pt x="8722268" y="563923"/>
                  <a:pt x="8718088" y="552605"/>
                  <a:pt x="8718088" y="539341"/>
                </a:cubicBezTo>
                <a:cubicBezTo>
                  <a:pt x="8718088" y="519445"/>
                  <a:pt x="8727242" y="504018"/>
                  <a:pt x="8745553" y="493060"/>
                </a:cubicBezTo>
                <a:cubicBezTo>
                  <a:pt x="8763864" y="482103"/>
                  <a:pt x="8786572" y="476624"/>
                  <a:pt x="8813677" y="476624"/>
                </a:cubicBezTo>
                <a:cubicBezTo>
                  <a:pt x="8849433" y="476624"/>
                  <a:pt x="8876682" y="483761"/>
                  <a:pt x="8895426" y="498034"/>
                </a:cubicBezTo>
                <a:cubicBezTo>
                  <a:pt x="8914169" y="512308"/>
                  <a:pt x="8925558" y="535881"/>
                  <a:pt x="8929596" y="568753"/>
                </a:cubicBezTo>
                <a:lnTo>
                  <a:pt x="9057193" y="554480"/>
                </a:lnTo>
                <a:cubicBezTo>
                  <a:pt x="9047388" y="494790"/>
                  <a:pt x="9022374" y="449302"/>
                  <a:pt x="8982148" y="418016"/>
                </a:cubicBezTo>
                <a:cubicBezTo>
                  <a:pt x="8941923" y="386729"/>
                  <a:pt x="8887784" y="371086"/>
                  <a:pt x="8819733" y="371086"/>
                </a:cubicBezTo>
                <a:close/>
                <a:moveTo>
                  <a:pt x="6162258" y="371086"/>
                </a:moveTo>
                <a:cubicBezTo>
                  <a:pt x="6114968" y="371086"/>
                  <a:pt x="6074310" y="378656"/>
                  <a:pt x="6040284" y="393794"/>
                </a:cubicBezTo>
                <a:cubicBezTo>
                  <a:pt x="6006258" y="408933"/>
                  <a:pt x="5980378" y="429911"/>
                  <a:pt x="5962644" y="456728"/>
                </a:cubicBezTo>
                <a:cubicBezTo>
                  <a:pt x="5944910" y="483545"/>
                  <a:pt x="5936044" y="514254"/>
                  <a:pt x="5936044" y="548857"/>
                </a:cubicBezTo>
                <a:cubicBezTo>
                  <a:pt x="5936044" y="580576"/>
                  <a:pt x="5942315" y="608258"/>
                  <a:pt x="5954858" y="631903"/>
                </a:cubicBezTo>
                <a:cubicBezTo>
                  <a:pt x="5967402" y="655548"/>
                  <a:pt x="5988668" y="676454"/>
                  <a:pt x="6018657" y="694620"/>
                </a:cubicBezTo>
                <a:cubicBezTo>
                  <a:pt x="6048646" y="712786"/>
                  <a:pt x="6089448" y="728069"/>
                  <a:pt x="6141064" y="740468"/>
                </a:cubicBezTo>
                <a:cubicBezTo>
                  <a:pt x="6184894" y="750849"/>
                  <a:pt x="6217117" y="760293"/>
                  <a:pt x="6237734" y="768799"/>
                </a:cubicBezTo>
                <a:cubicBezTo>
                  <a:pt x="6258352" y="777306"/>
                  <a:pt x="6272192" y="786749"/>
                  <a:pt x="6279258" y="797130"/>
                </a:cubicBezTo>
                <a:cubicBezTo>
                  <a:pt x="6286322" y="807511"/>
                  <a:pt x="6289854" y="821929"/>
                  <a:pt x="6289854" y="840383"/>
                </a:cubicBezTo>
                <a:cubicBezTo>
                  <a:pt x="6289854" y="856531"/>
                  <a:pt x="6284952" y="870516"/>
                  <a:pt x="6275148" y="882339"/>
                </a:cubicBezTo>
                <a:cubicBezTo>
                  <a:pt x="6265344" y="894161"/>
                  <a:pt x="6251576" y="903317"/>
                  <a:pt x="6233842" y="909805"/>
                </a:cubicBezTo>
                <a:cubicBezTo>
                  <a:pt x="6216108" y="916293"/>
                  <a:pt x="6195706" y="919537"/>
                  <a:pt x="6172638" y="919537"/>
                </a:cubicBezTo>
                <a:cubicBezTo>
                  <a:pt x="6134287" y="919537"/>
                  <a:pt x="6104659" y="909733"/>
                  <a:pt x="6083753" y="890124"/>
                </a:cubicBezTo>
                <a:cubicBezTo>
                  <a:pt x="6062848" y="870516"/>
                  <a:pt x="6048646" y="839951"/>
                  <a:pt x="6041148" y="798428"/>
                </a:cubicBezTo>
                <a:lnTo>
                  <a:pt x="5913552" y="813999"/>
                </a:lnTo>
                <a:cubicBezTo>
                  <a:pt x="5923356" y="882627"/>
                  <a:pt x="5950461" y="935252"/>
                  <a:pt x="5994868" y="971873"/>
                </a:cubicBezTo>
                <a:cubicBezTo>
                  <a:pt x="6039274" y="1008494"/>
                  <a:pt x="6097378" y="1026804"/>
                  <a:pt x="6169178" y="1026804"/>
                </a:cubicBezTo>
                <a:cubicBezTo>
                  <a:pt x="6213873" y="1026804"/>
                  <a:pt x="6254964" y="1019812"/>
                  <a:pt x="6292450" y="1005827"/>
                </a:cubicBezTo>
                <a:cubicBezTo>
                  <a:pt x="6329936" y="991841"/>
                  <a:pt x="6360141" y="970215"/>
                  <a:pt x="6383065" y="940947"/>
                </a:cubicBezTo>
                <a:cubicBezTo>
                  <a:pt x="6405989" y="911679"/>
                  <a:pt x="6417452" y="875130"/>
                  <a:pt x="6417452" y="831300"/>
                </a:cubicBezTo>
                <a:cubicBezTo>
                  <a:pt x="6417452" y="793526"/>
                  <a:pt x="6411180" y="761879"/>
                  <a:pt x="6398636" y="736359"/>
                </a:cubicBezTo>
                <a:cubicBezTo>
                  <a:pt x="6386093" y="710840"/>
                  <a:pt x="6364178" y="688925"/>
                  <a:pt x="6332892" y="670615"/>
                </a:cubicBezTo>
                <a:cubicBezTo>
                  <a:pt x="6301605" y="652304"/>
                  <a:pt x="6257992" y="636661"/>
                  <a:pt x="6202050" y="623685"/>
                </a:cubicBezTo>
                <a:cubicBezTo>
                  <a:pt x="6164853" y="615034"/>
                  <a:pt x="6136162" y="606816"/>
                  <a:pt x="6115976" y="599031"/>
                </a:cubicBezTo>
                <a:cubicBezTo>
                  <a:pt x="6095792" y="591245"/>
                  <a:pt x="6081518" y="582666"/>
                  <a:pt x="6073156" y="573295"/>
                </a:cubicBezTo>
                <a:cubicBezTo>
                  <a:pt x="6064794" y="563923"/>
                  <a:pt x="6060612" y="552605"/>
                  <a:pt x="6060612" y="539341"/>
                </a:cubicBezTo>
                <a:cubicBezTo>
                  <a:pt x="6060612" y="519445"/>
                  <a:pt x="6069768" y="504018"/>
                  <a:pt x="6088078" y="493060"/>
                </a:cubicBezTo>
                <a:cubicBezTo>
                  <a:pt x="6106389" y="482103"/>
                  <a:pt x="6129097" y="476624"/>
                  <a:pt x="6156202" y="476624"/>
                </a:cubicBezTo>
                <a:cubicBezTo>
                  <a:pt x="6191958" y="476624"/>
                  <a:pt x="6219208" y="483761"/>
                  <a:pt x="6237950" y="498034"/>
                </a:cubicBezTo>
                <a:cubicBezTo>
                  <a:pt x="6256694" y="512308"/>
                  <a:pt x="6268084" y="535881"/>
                  <a:pt x="6272120" y="568753"/>
                </a:cubicBezTo>
                <a:lnTo>
                  <a:pt x="6399718" y="554480"/>
                </a:lnTo>
                <a:cubicBezTo>
                  <a:pt x="6389914" y="494790"/>
                  <a:pt x="6364898" y="449302"/>
                  <a:pt x="6324674" y="418016"/>
                </a:cubicBezTo>
                <a:cubicBezTo>
                  <a:pt x="6284448" y="386729"/>
                  <a:pt x="6230309" y="371086"/>
                  <a:pt x="6162258" y="371086"/>
                </a:cubicBezTo>
                <a:close/>
                <a:moveTo>
                  <a:pt x="0" y="0"/>
                </a:moveTo>
                <a:lnTo>
                  <a:pt x="9563100" y="0"/>
                </a:lnTo>
                <a:lnTo>
                  <a:pt x="9563100" y="2514600"/>
                </a:lnTo>
                <a:lnTo>
                  <a:pt x="0" y="25146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5128911-DD11-4ABD-80D7-67C3D64685EA}"/>
              </a:ext>
            </a:extLst>
          </p:cNvPr>
          <p:cNvSpPr/>
          <p:nvPr userDrawn="1"/>
        </p:nvSpPr>
        <p:spPr>
          <a:xfrm>
            <a:off x="381000" y="304800"/>
            <a:ext cx="13944600" cy="7620000"/>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6966072-42CC-4391-A552-A7470753C7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69433" y="6541717"/>
            <a:ext cx="1167733" cy="1143000"/>
          </a:xfrm>
          <a:prstGeom prst="rect">
            <a:avLst/>
          </a:prstGeom>
          <a:effectLst/>
        </p:spPr>
      </p:pic>
      <p:sp>
        <p:nvSpPr>
          <p:cNvPr id="18" name="TextBox 17">
            <a:extLst>
              <a:ext uri="{FF2B5EF4-FFF2-40B4-BE49-F238E27FC236}">
                <a16:creationId xmlns:a16="http://schemas.microsoft.com/office/drawing/2014/main" id="{2D621534-D0D8-48E6-9A23-70FA54D14E1C}"/>
              </a:ext>
            </a:extLst>
          </p:cNvPr>
          <p:cNvSpPr txBox="1"/>
          <p:nvPr userDrawn="1"/>
        </p:nvSpPr>
        <p:spPr>
          <a:xfrm>
            <a:off x="2533649" y="2990244"/>
            <a:ext cx="9563099" cy="749936"/>
          </a:xfrm>
          <a:prstGeom prst="rect">
            <a:avLst/>
          </a:prstGeom>
          <a:solidFill>
            <a:schemeClr val="tx2"/>
          </a:solidFill>
        </p:spPr>
        <p:txBody>
          <a:bodyPr wrap="square" rtlCol="0">
            <a:spAutoFit/>
          </a:bodyPr>
          <a:lstStyle/>
          <a:p>
            <a:pPr algn="ctr"/>
            <a:r>
              <a:rPr lang="en-US" sz="3200" b="0" dirty="0">
                <a:solidFill>
                  <a:schemeClr val="bg1"/>
                </a:solidFill>
                <a:latin typeface="+mn-lt"/>
              </a:rPr>
              <a:t>Making Peace Possible </a:t>
            </a:r>
          </a:p>
        </p:txBody>
      </p:sp>
    </p:spTree>
    <p:extLst>
      <p:ext uri="{BB962C8B-B14F-4D97-AF65-F5344CB8AC3E}">
        <p14:creationId xmlns:p14="http://schemas.microsoft.com/office/powerpoint/2010/main" val="128088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ture - Horizonta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66B3C01-339C-42B8-89A1-F23BD600D8D8}"/>
              </a:ext>
            </a:extLst>
          </p:cNvPr>
          <p:cNvSpPr>
            <a:spLocks noGrp="1"/>
          </p:cNvSpPr>
          <p:nvPr>
            <p:ph type="pic" sz="quarter" idx="10"/>
          </p:nvPr>
        </p:nvSpPr>
        <p:spPr>
          <a:xfrm>
            <a:off x="0" y="4114800"/>
            <a:ext cx="14630400" cy="4114800"/>
          </a:xfrm>
        </p:spPr>
        <p:txBody>
          <a:bodyPr/>
          <a:lstStyle/>
          <a:p>
            <a:endParaRPr lang="en-US" dirty="0"/>
          </a:p>
        </p:txBody>
      </p:sp>
      <p:sp>
        <p:nvSpPr>
          <p:cNvPr id="7" name="Title 1">
            <a:extLst>
              <a:ext uri="{FF2B5EF4-FFF2-40B4-BE49-F238E27FC236}">
                <a16:creationId xmlns:a16="http://schemas.microsoft.com/office/drawing/2014/main" id="{FE80A611-4855-4FA0-AB58-E087E053D383}"/>
              </a:ext>
            </a:extLst>
          </p:cNvPr>
          <p:cNvSpPr>
            <a:spLocks noGrp="1"/>
          </p:cNvSpPr>
          <p:nvPr>
            <p:ph type="title" hasCustomPrompt="1"/>
          </p:nvPr>
        </p:nvSpPr>
        <p:spPr>
          <a:xfrm>
            <a:off x="1676400" y="282146"/>
            <a:ext cx="11277600" cy="1009647"/>
          </a:xfrm>
        </p:spPr>
        <p:txBody>
          <a:bodyPr>
            <a:normAutofit/>
          </a:bodyPr>
          <a:lstStyle>
            <a:lvl1pPr algn="ctr">
              <a:defRPr sz="4800" cap="all" baseline="0">
                <a:solidFill>
                  <a:srgbClr val="C19F53"/>
                </a:solidFill>
                <a:latin typeface="+mn-lt"/>
              </a:defRPr>
            </a:lvl1pPr>
          </a:lstStyle>
          <a:p>
            <a:r>
              <a:rPr lang="en-US" dirty="0"/>
              <a:t>CLICK TO EDIT MASTER TITLE</a:t>
            </a:r>
          </a:p>
        </p:txBody>
      </p:sp>
      <p:sp>
        <p:nvSpPr>
          <p:cNvPr id="9" name="Rectangle 8">
            <a:extLst>
              <a:ext uri="{FF2B5EF4-FFF2-40B4-BE49-F238E27FC236}">
                <a16:creationId xmlns:a16="http://schemas.microsoft.com/office/drawing/2014/main" id="{2B152A7C-66C6-41D4-BB8B-F662F8787917}"/>
              </a:ext>
            </a:extLst>
          </p:cNvPr>
          <p:cNvSpPr/>
          <p:nvPr userDrawn="1"/>
        </p:nvSpPr>
        <p:spPr>
          <a:xfrm>
            <a:off x="6781800" y="228600"/>
            <a:ext cx="1066800" cy="60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148D731B-A276-44FB-B15C-FDC4C171D102}"/>
              </a:ext>
            </a:extLst>
          </p:cNvPr>
          <p:cNvSpPr>
            <a:spLocks noGrp="1"/>
          </p:cNvSpPr>
          <p:nvPr>
            <p:ph idx="1" hasCustomPrompt="1"/>
          </p:nvPr>
        </p:nvSpPr>
        <p:spPr>
          <a:xfrm>
            <a:off x="1005710" y="2017395"/>
            <a:ext cx="12618982" cy="1487805"/>
          </a:xfrm>
        </p:spPr>
        <p:txBody>
          <a:bodyPr/>
          <a:lstStyle>
            <a:lvl1pPr marL="290513" indent="-290513" defTabSz="457200">
              <a:lnSpc>
                <a:spcPct val="100000"/>
              </a:lnSpc>
              <a:spcAft>
                <a:spcPts val="800"/>
              </a:spcAft>
              <a:defRPr sz="3200">
                <a:solidFill>
                  <a:schemeClr val="bg1"/>
                </a:solidFill>
              </a:defRPr>
            </a:lvl1pPr>
            <a:lvl2pPr marL="688975" indent="-228600">
              <a:lnSpc>
                <a:spcPct val="100000"/>
              </a:lnSpc>
              <a:spcAft>
                <a:spcPts val="800"/>
              </a:spcAft>
              <a:defRPr>
                <a:solidFill>
                  <a:schemeClr val="bg1"/>
                </a:solidFill>
              </a:defRPr>
            </a:lvl2pPr>
            <a:lvl3pPr marL="1085850" indent="-228600">
              <a:lnSpc>
                <a:spcPct val="100000"/>
              </a:lnSpc>
              <a:spcAft>
                <a:spcPts val="800"/>
              </a:spcAft>
              <a:defRPr/>
            </a:lvl3pPr>
            <a:lvl4pPr marL="1484313" indent="-228600">
              <a:lnSpc>
                <a:spcPct val="100000"/>
              </a:lnSpc>
              <a:spcAft>
                <a:spcPts val="800"/>
              </a:spcAft>
              <a:defRPr/>
            </a:lvl4pPr>
            <a:lvl5pPr marL="1828800" indent="-228600">
              <a:lnSpc>
                <a:spcPct val="100000"/>
              </a:lnSpc>
              <a:spcAft>
                <a:spcPts val="800"/>
              </a:spcAft>
              <a:defRPr/>
            </a:lvl5pPr>
          </a:lstStyle>
          <a:p>
            <a:pPr lvl="0"/>
            <a:r>
              <a:rPr lang="en-US" dirty="0"/>
              <a:t>Click to edit Master text styles</a:t>
            </a:r>
          </a:p>
          <a:p>
            <a:pPr lvl="1"/>
            <a:r>
              <a:rPr lang="en-US" dirty="0"/>
              <a:t>Second level</a:t>
            </a:r>
          </a:p>
        </p:txBody>
      </p:sp>
      <p:sp>
        <p:nvSpPr>
          <p:cNvPr id="11" name="Rectangle 10">
            <a:extLst>
              <a:ext uri="{FF2B5EF4-FFF2-40B4-BE49-F238E27FC236}">
                <a16:creationId xmlns:a16="http://schemas.microsoft.com/office/drawing/2014/main" id="{4E3B762A-4092-4034-A914-AE1D3170C5F2}"/>
              </a:ext>
            </a:extLst>
          </p:cNvPr>
          <p:cNvSpPr/>
          <p:nvPr userDrawn="1"/>
        </p:nvSpPr>
        <p:spPr>
          <a:xfrm>
            <a:off x="838200" y="1828800"/>
            <a:ext cx="12954000" cy="1905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98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with Picture - Horizontal">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E80A611-4855-4FA0-AB58-E087E053D383}"/>
              </a:ext>
            </a:extLst>
          </p:cNvPr>
          <p:cNvSpPr>
            <a:spLocks noGrp="1"/>
          </p:cNvSpPr>
          <p:nvPr>
            <p:ph type="title" hasCustomPrompt="1"/>
          </p:nvPr>
        </p:nvSpPr>
        <p:spPr>
          <a:xfrm>
            <a:off x="1676400" y="282146"/>
            <a:ext cx="11277600" cy="1009647"/>
          </a:xfrm>
        </p:spPr>
        <p:txBody>
          <a:bodyPr>
            <a:normAutofit/>
          </a:bodyPr>
          <a:lstStyle>
            <a:lvl1pPr algn="ctr">
              <a:defRPr sz="4800" cap="all" baseline="0">
                <a:solidFill>
                  <a:srgbClr val="C19F53"/>
                </a:solidFill>
                <a:latin typeface="+mn-lt"/>
              </a:defRPr>
            </a:lvl1pPr>
          </a:lstStyle>
          <a:p>
            <a:r>
              <a:rPr lang="en-US" dirty="0"/>
              <a:t>CLICK TO EDIT MASTER TITLE</a:t>
            </a:r>
          </a:p>
        </p:txBody>
      </p:sp>
      <p:sp>
        <p:nvSpPr>
          <p:cNvPr id="9" name="Rectangle 8">
            <a:extLst>
              <a:ext uri="{FF2B5EF4-FFF2-40B4-BE49-F238E27FC236}">
                <a16:creationId xmlns:a16="http://schemas.microsoft.com/office/drawing/2014/main" id="{2B152A7C-66C6-41D4-BB8B-F662F8787917}"/>
              </a:ext>
            </a:extLst>
          </p:cNvPr>
          <p:cNvSpPr/>
          <p:nvPr userDrawn="1"/>
        </p:nvSpPr>
        <p:spPr>
          <a:xfrm>
            <a:off x="6781800" y="228600"/>
            <a:ext cx="1066800" cy="60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3B762A-4092-4034-A914-AE1D3170C5F2}"/>
              </a:ext>
            </a:extLst>
          </p:cNvPr>
          <p:cNvSpPr/>
          <p:nvPr userDrawn="1"/>
        </p:nvSpPr>
        <p:spPr>
          <a:xfrm>
            <a:off x="838200" y="1828800"/>
            <a:ext cx="12954000" cy="58674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ble Placeholder 2">
            <a:extLst>
              <a:ext uri="{FF2B5EF4-FFF2-40B4-BE49-F238E27FC236}">
                <a16:creationId xmlns:a16="http://schemas.microsoft.com/office/drawing/2014/main" id="{91A14E2A-CCD6-473C-B0EB-B6700A2CEFA7}"/>
              </a:ext>
            </a:extLst>
          </p:cNvPr>
          <p:cNvSpPr>
            <a:spLocks noGrp="1"/>
          </p:cNvSpPr>
          <p:nvPr>
            <p:ph type="tbl" sz="quarter" idx="10"/>
          </p:nvPr>
        </p:nvSpPr>
        <p:spPr>
          <a:xfrm>
            <a:off x="990600" y="2057400"/>
            <a:ext cx="12649200" cy="5410200"/>
          </a:xfrm>
        </p:spPr>
        <p:txBody>
          <a:bodyPr/>
          <a:lstStyle/>
          <a:p>
            <a:endParaRPr lang="en-US" dirty="0"/>
          </a:p>
        </p:txBody>
      </p:sp>
    </p:spTree>
    <p:extLst>
      <p:ext uri="{BB962C8B-B14F-4D97-AF65-F5344CB8AC3E}">
        <p14:creationId xmlns:p14="http://schemas.microsoft.com/office/powerpoint/2010/main" val="81160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73562" y="1371600"/>
            <a:ext cx="2270890" cy="2335344"/>
          </a:xfrm>
        </p:spPr>
        <p:txBody>
          <a:bodyPr/>
          <a:lstStyle>
            <a:lvl1pPr marL="0" indent="0">
              <a:buNone/>
              <a:defRPr sz="2800"/>
            </a:lvl1pPr>
            <a:lvl2pPr marL="274297" indent="0">
              <a:buNone/>
              <a:defRPr sz="1680"/>
            </a:lvl2pPr>
            <a:lvl3pPr marL="548596" indent="0">
              <a:buNone/>
              <a:defRPr sz="1440"/>
            </a:lvl3pPr>
            <a:lvl4pPr marL="822895" indent="0">
              <a:buNone/>
              <a:defRPr sz="1200"/>
            </a:lvl4pPr>
            <a:lvl5pPr marL="1097192" indent="0">
              <a:buNone/>
              <a:defRPr sz="1200"/>
            </a:lvl5pPr>
            <a:lvl6pPr marL="1371490" indent="0">
              <a:buNone/>
              <a:defRPr sz="1200"/>
            </a:lvl6pPr>
            <a:lvl7pPr marL="1645789" indent="0">
              <a:buNone/>
              <a:defRPr sz="1200"/>
            </a:lvl7pPr>
            <a:lvl8pPr marL="1920086" indent="0">
              <a:buNone/>
              <a:defRPr sz="1200"/>
            </a:lvl8pPr>
            <a:lvl9pPr marL="2194384" indent="0">
              <a:buNone/>
              <a:defRPr sz="1200"/>
            </a:lvl9pPr>
          </a:lstStyle>
          <a:p>
            <a:endParaRPr lang="en-US" dirty="0"/>
          </a:p>
        </p:txBody>
      </p:sp>
      <p:sp>
        <p:nvSpPr>
          <p:cNvPr id="4" name="Text Placeholder 3"/>
          <p:cNvSpPr>
            <a:spLocks noGrp="1"/>
          </p:cNvSpPr>
          <p:nvPr>
            <p:ph type="body" sz="half" idx="2" hasCustomPrompt="1"/>
          </p:nvPr>
        </p:nvSpPr>
        <p:spPr>
          <a:xfrm>
            <a:off x="1007615" y="4724400"/>
            <a:ext cx="6002785" cy="2592705"/>
          </a:xfrm>
          <a:ln w="28575">
            <a:solidFill>
              <a:schemeClr val="bg1"/>
            </a:solidFill>
          </a:ln>
        </p:spPr>
        <p:txBody>
          <a:bodyPr lIns="91440" tIns="91440" bIns="91440">
            <a:normAutofit/>
          </a:bodyPr>
          <a:lstStyle>
            <a:lvl1pPr marL="0" indent="0">
              <a:buNone/>
              <a:defRPr sz="2800"/>
            </a:lvl1pPr>
            <a:lvl2pPr marL="274297" indent="0">
              <a:buNone/>
              <a:defRPr sz="840"/>
            </a:lvl2pPr>
            <a:lvl3pPr marL="548596" indent="0">
              <a:buNone/>
              <a:defRPr sz="720"/>
            </a:lvl3pPr>
            <a:lvl4pPr marL="822895" indent="0">
              <a:buNone/>
              <a:defRPr sz="600"/>
            </a:lvl4pPr>
            <a:lvl5pPr marL="1097192" indent="0">
              <a:buNone/>
              <a:defRPr sz="600"/>
            </a:lvl5pPr>
            <a:lvl6pPr marL="1371490" indent="0">
              <a:buNone/>
              <a:defRPr sz="600"/>
            </a:lvl6pPr>
            <a:lvl7pPr marL="1645789" indent="0">
              <a:buNone/>
              <a:defRPr sz="600"/>
            </a:lvl7pPr>
            <a:lvl8pPr marL="1920086" indent="0">
              <a:buNone/>
              <a:defRPr sz="600"/>
            </a:lvl8pPr>
            <a:lvl9pPr marL="2194384" indent="0">
              <a:buNone/>
              <a:defRPr sz="6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93A5077-B92F-ED43-8874-718EF7C582B4}"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5A9A6D-E5DE-C74D-A625-D723C48E9C96}" type="slidenum">
              <a:rPr lang="en-US" smtClean="0"/>
              <a:t>‹#›</a:t>
            </a:fld>
            <a:endParaRPr lang="en-US" dirty="0"/>
          </a:p>
        </p:txBody>
      </p:sp>
      <p:sp>
        <p:nvSpPr>
          <p:cNvPr id="12" name="Picture Placeholder 2">
            <a:extLst>
              <a:ext uri="{FF2B5EF4-FFF2-40B4-BE49-F238E27FC236}">
                <a16:creationId xmlns:a16="http://schemas.microsoft.com/office/drawing/2014/main" id="{43411C03-A677-41FC-8291-2C67420D6A6D}"/>
              </a:ext>
            </a:extLst>
          </p:cNvPr>
          <p:cNvSpPr>
            <a:spLocks noGrp="1"/>
          </p:cNvSpPr>
          <p:nvPr>
            <p:ph type="pic" idx="13"/>
          </p:nvPr>
        </p:nvSpPr>
        <p:spPr>
          <a:xfrm>
            <a:off x="9491767" y="1371600"/>
            <a:ext cx="2270890" cy="2335344"/>
          </a:xfrm>
        </p:spPr>
        <p:txBody>
          <a:bodyPr/>
          <a:lstStyle>
            <a:lvl1pPr marL="0" indent="0">
              <a:buNone/>
              <a:defRPr sz="2800"/>
            </a:lvl1pPr>
            <a:lvl2pPr marL="274297" indent="0">
              <a:buNone/>
              <a:defRPr sz="1680"/>
            </a:lvl2pPr>
            <a:lvl3pPr marL="548596" indent="0">
              <a:buNone/>
              <a:defRPr sz="1440"/>
            </a:lvl3pPr>
            <a:lvl4pPr marL="822895" indent="0">
              <a:buNone/>
              <a:defRPr sz="1200"/>
            </a:lvl4pPr>
            <a:lvl5pPr marL="1097192" indent="0">
              <a:buNone/>
              <a:defRPr sz="1200"/>
            </a:lvl5pPr>
            <a:lvl6pPr marL="1371490" indent="0">
              <a:buNone/>
              <a:defRPr sz="1200"/>
            </a:lvl6pPr>
            <a:lvl7pPr marL="1645789" indent="0">
              <a:buNone/>
              <a:defRPr sz="1200"/>
            </a:lvl7pPr>
            <a:lvl8pPr marL="1920086" indent="0">
              <a:buNone/>
              <a:defRPr sz="1200"/>
            </a:lvl8pPr>
            <a:lvl9pPr marL="2194384" indent="0">
              <a:buNone/>
              <a:defRPr sz="1200"/>
            </a:lvl9pPr>
          </a:lstStyle>
          <a:p>
            <a:endParaRPr lang="en-US" dirty="0"/>
          </a:p>
        </p:txBody>
      </p:sp>
      <p:sp>
        <p:nvSpPr>
          <p:cNvPr id="13" name="Text Placeholder 3">
            <a:extLst>
              <a:ext uri="{FF2B5EF4-FFF2-40B4-BE49-F238E27FC236}">
                <a16:creationId xmlns:a16="http://schemas.microsoft.com/office/drawing/2014/main" id="{2F5C8646-A928-46F7-86EB-65224D104F64}"/>
              </a:ext>
            </a:extLst>
          </p:cNvPr>
          <p:cNvSpPr>
            <a:spLocks noGrp="1"/>
          </p:cNvSpPr>
          <p:nvPr>
            <p:ph type="body" sz="half" idx="14"/>
          </p:nvPr>
        </p:nvSpPr>
        <p:spPr>
          <a:xfrm>
            <a:off x="7620002" y="4724400"/>
            <a:ext cx="6014421" cy="2592705"/>
          </a:xfrm>
          <a:ln w="28575">
            <a:solidFill>
              <a:schemeClr val="bg1"/>
            </a:solidFill>
          </a:ln>
        </p:spPr>
        <p:txBody>
          <a:bodyPr>
            <a:normAutofit/>
          </a:bodyPr>
          <a:lstStyle>
            <a:lvl1pPr marL="0" indent="0">
              <a:buNone/>
              <a:defRPr sz="2800"/>
            </a:lvl1pPr>
            <a:lvl2pPr marL="274297" indent="0">
              <a:buNone/>
              <a:defRPr sz="840"/>
            </a:lvl2pPr>
            <a:lvl3pPr marL="548596" indent="0">
              <a:buNone/>
              <a:defRPr sz="720"/>
            </a:lvl3pPr>
            <a:lvl4pPr marL="822895" indent="0">
              <a:buNone/>
              <a:defRPr sz="600"/>
            </a:lvl4pPr>
            <a:lvl5pPr marL="1097192" indent="0">
              <a:buNone/>
              <a:defRPr sz="600"/>
            </a:lvl5pPr>
            <a:lvl6pPr marL="1371490" indent="0">
              <a:buNone/>
              <a:defRPr sz="600"/>
            </a:lvl6pPr>
            <a:lvl7pPr marL="1645789" indent="0">
              <a:buNone/>
              <a:defRPr sz="600"/>
            </a:lvl7pPr>
            <a:lvl8pPr marL="1920086" indent="0">
              <a:buNone/>
              <a:defRPr sz="600"/>
            </a:lvl8pPr>
            <a:lvl9pPr marL="2194384" indent="0">
              <a:buNone/>
              <a:defRPr sz="600"/>
            </a:lvl9pPr>
          </a:lstStyle>
          <a:p>
            <a:pPr lvl="0"/>
            <a:r>
              <a:rPr lang="en-US" dirty="0"/>
              <a:t>Click to edit Master text styles</a:t>
            </a:r>
          </a:p>
        </p:txBody>
      </p:sp>
      <p:sp>
        <p:nvSpPr>
          <p:cNvPr id="9" name="Text Placeholder 8">
            <a:extLst>
              <a:ext uri="{FF2B5EF4-FFF2-40B4-BE49-F238E27FC236}">
                <a16:creationId xmlns:a16="http://schemas.microsoft.com/office/drawing/2014/main" id="{C1701421-204E-4867-AD99-34BC03EB703A}"/>
              </a:ext>
            </a:extLst>
          </p:cNvPr>
          <p:cNvSpPr>
            <a:spLocks noGrp="1"/>
          </p:cNvSpPr>
          <p:nvPr>
            <p:ph type="body" sz="quarter" idx="16"/>
          </p:nvPr>
        </p:nvSpPr>
        <p:spPr>
          <a:xfrm>
            <a:off x="8327718" y="3922713"/>
            <a:ext cx="4598988" cy="635000"/>
          </a:xfrm>
        </p:spPr>
        <p:txBody>
          <a:bodyPr/>
          <a:lstStyle>
            <a:lvl1pPr marL="0" indent="0" algn="ctr">
              <a:buNone/>
              <a:defRPr/>
            </a:lvl1pPr>
            <a:lvl2pPr marL="274298" indent="0">
              <a:buNone/>
              <a:defRPr/>
            </a:lvl2pPr>
          </a:lstStyle>
          <a:p>
            <a:pPr lvl="0"/>
            <a:r>
              <a:rPr lang="en-US" dirty="0"/>
              <a:t>Edit Master text styles</a:t>
            </a:r>
          </a:p>
        </p:txBody>
      </p:sp>
      <p:sp>
        <p:nvSpPr>
          <p:cNvPr id="18" name="Text Placeholder 17">
            <a:extLst>
              <a:ext uri="{FF2B5EF4-FFF2-40B4-BE49-F238E27FC236}">
                <a16:creationId xmlns:a16="http://schemas.microsoft.com/office/drawing/2014/main" id="{1E5E7649-F78F-4461-92B8-DBB129A42535}"/>
              </a:ext>
            </a:extLst>
          </p:cNvPr>
          <p:cNvSpPr>
            <a:spLocks noGrp="1"/>
          </p:cNvSpPr>
          <p:nvPr>
            <p:ph type="body" sz="quarter" idx="17"/>
          </p:nvPr>
        </p:nvSpPr>
        <p:spPr>
          <a:xfrm>
            <a:off x="1703694" y="3960400"/>
            <a:ext cx="4598988" cy="600075"/>
          </a:xfrm>
        </p:spPr>
        <p:txBody>
          <a:bodyPr/>
          <a:lstStyle>
            <a:lvl1pPr marL="0" indent="0" algn="ctr">
              <a:buNone/>
              <a:defRPr/>
            </a:lvl1pPr>
          </a:lstStyle>
          <a:p>
            <a:pPr lvl="0"/>
            <a:r>
              <a:rPr lang="en-US" dirty="0"/>
              <a:t>Edit Master text styles</a:t>
            </a:r>
          </a:p>
        </p:txBody>
      </p:sp>
      <p:sp>
        <p:nvSpPr>
          <p:cNvPr id="14" name="Title 1">
            <a:extLst>
              <a:ext uri="{FF2B5EF4-FFF2-40B4-BE49-F238E27FC236}">
                <a16:creationId xmlns:a16="http://schemas.microsoft.com/office/drawing/2014/main" id="{9DE9DACD-2278-4939-BED5-B00D631A3D0C}"/>
              </a:ext>
            </a:extLst>
          </p:cNvPr>
          <p:cNvSpPr>
            <a:spLocks noGrp="1"/>
          </p:cNvSpPr>
          <p:nvPr>
            <p:ph type="title" hasCustomPrompt="1"/>
          </p:nvPr>
        </p:nvSpPr>
        <p:spPr>
          <a:xfrm>
            <a:off x="1676400" y="282146"/>
            <a:ext cx="11277600" cy="1009647"/>
          </a:xfrm>
        </p:spPr>
        <p:txBody>
          <a:bodyPr>
            <a:normAutofit/>
          </a:bodyPr>
          <a:lstStyle>
            <a:lvl1pPr algn="ctr">
              <a:defRPr sz="4800" cap="all" baseline="0">
                <a:solidFill>
                  <a:srgbClr val="C19F53"/>
                </a:solidFill>
                <a:latin typeface="+mn-lt"/>
              </a:defRPr>
            </a:lvl1pPr>
          </a:lstStyle>
          <a:p>
            <a:r>
              <a:rPr lang="en-US" dirty="0"/>
              <a:t>CLICK TO EDIT MASTER TITLE</a:t>
            </a:r>
          </a:p>
        </p:txBody>
      </p:sp>
      <p:sp>
        <p:nvSpPr>
          <p:cNvPr id="17" name="Rectangle 16">
            <a:extLst>
              <a:ext uri="{FF2B5EF4-FFF2-40B4-BE49-F238E27FC236}">
                <a16:creationId xmlns:a16="http://schemas.microsoft.com/office/drawing/2014/main" id="{FD171957-14A9-4BFC-A6BC-B112966A5DC5}"/>
              </a:ext>
            </a:extLst>
          </p:cNvPr>
          <p:cNvSpPr/>
          <p:nvPr userDrawn="1"/>
        </p:nvSpPr>
        <p:spPr>
          <a:xfrm>
            <a:off x="6781800" y="228600"/>
            <a:ext cx="1066800" cy="60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66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223121-782B-4403-AE02-C7DE950AF561}"/>
              </a:ext>
            </a:extLst>
          </p:cNvPr>
          <p:cNvSpPr>
            <a:spLocks noGrp="1"/>
          </p:cNvSpPr>
          <p:nvPr>
            <p:ph type="title" hasCustomPrompt="1"/>
          </p:nvPr>
        </p:nvSpPr>
        <p:spPr>
          <a:xfrm>
            <a:off x="1676400" y="282146"/>
            <a:ext cx="11277600" cy="1009647"/>
          </a:xfrm>
        </p:spPr>
        <p:txBody>
          <a:bodyPr>
            <a:normAutofit/>
          </a:bodyPr>
          <a:lstStyle>
            <a:lvl1pPr algn="ctr">
              <a:defRPr sz="4800" cap="all" baseline="0">
                <a:solidFill>
                  <a:srgbClr val="C19F53"/>
                </a:solidFill>
                <a:latin typeface="+mn-lt"/>
              </a:defRPr>
            </a:lvl1pPr>
          </a:lstStyle>
          <a:p>
            <a:r>
              <a:rPr lang="en-US" dirty="0"/>
              <a:t>CLICK TO EDIT MASTER TITLE</a:t>
            </a:r>
          </a:p>
        </p:txBody>
      </p:sp>
      <p:sp>
        <p:nvSpPr>
          <p:cNvPr id="5" name="Rectangle 4">
            <a:extLst>
              <a:ext uri="{FF2B5EF4-FFF2-40B4-BE49-F238E27FC236}">
                <a16:creationId xmlns:a16="http://schemas.microsoft.com/office/drawing/2014/main" id="{C5A8B42C-1E44-46D2-A279-14C9C41A3868}"/>
              </a:ext>
            </a:extLst>
          </p:cNvPr>
          <p:cNvSpPr/>
          <p:nvPr userDrawn="1"/>
        </p:nvSpPr>
        <p:spPr>
          <a:xfrm>
            <a:off x="6781800" y="228600"/>
            <a:ext cx="1066800" cy="60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352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800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E1EF83-C8AD-45B4-ABE0-F06C4AA14828}"/>
              </a:ext>
            </a:extLst>
          </p:cNvPr>
          <p:cNvSpPr/>
          <p:nvPr userDrawn="1"/>
        </p:nvSpPr>
        <p:spPr>
          <a:xfrm>
            <a:off x="2371512" y="2423162"/>
            <a:ext cx="9887376" cy="2920363"/>
          </a:xfrm>
          <a:prstGeom prst="rect">
            <a:avLst/>
          </a:prstGeom>
          <a:noFill/>
          <a:ln w="38100">
            <a:solidFill>
              <a:srgbClr val="183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3619500" y="5124450"/>
            <a:ext cx="7391400" cy="438150"/>
          </a:xfrm>
          <a:solidFill>
            <a:schemeClr val="bg1"/>
          </a:solidFill>
        </p:spPr>
        <p:txBody>
          <a:bodyPr>
            <a:noAutofit/>
          </a:bodyPr>
          <a:lstStyle>
            <a:lvl1pPr marL="0" indent="0" algn="ctr">
              <a:buNone/>
              <a:defRPr sz="3200">
                <a:solidFill>
                  <a:srgbClr val="C19F53"/>
                </a:solidFill>
              </a:defRPr>
            </a:lvl1pPr>
            <a:lvl2pPr marL="274297" indent="0" algn="ctr">
              <a:buNone/>
              <a:defRPr sz="1200"/>
            </a:lvl2pPr>
            <a:lvl3pPr marL="548596" indent="0" algn="ctr">
              <a:buNone/>
              <a:defRPr sz="1080"/>
            </a:lvl3pPr>
            <a:lvl4pPr marL="822895" indent="0" algn="ctr">
              <a:buNone/>
              <a:defRPr sz="960"/>
            </a:lvl4pPr>
            <a:lvl5pPr marL="1097192" indent="0" algn="ctr">
              <a:buNone/>
              <a:defRPr sz="960"/>
            </a:lvl5pPr>
            <a:lvl6pPr marL="1371490" indent="0" algn="ctr">
              <a:buNone/>
              <a:defRPr sz="960"/>
            </a:lvl6pPr>
            <a:lvl7pPr marL="1645789" indent="0" algn="ctr">
              <a:buNone/>
              <a:defRPr sz="960"/>
            </a:lvl7pPr>
            <a:lvl8pPr marL="1920086" indent="0" algn="ctr">
              <a:buNone/>
              <a:defRPr sz="960"/>
            </a:lvl8pPr>
            <a:lvl9pPr marL="2194384" indent="0" algn="ctr">
              <a:buNone/>
              <a:defRPr sz="960"/>
            </a:lvl9pPr>
          </a:lstStyle>
          <a:p>
            <a:r>
              <a:rPr lang="en-US" dirty="0"/>
              <a:t>Click to edit master subtitle style</a:t>
            </a:r>
          </a:p>
        </p:txBody>
      </p:sp>
      <p:sp>
        <p:nvSpPr>
          <p:cNvPr id="4" name="Date Placeholder 3"/>
          <p:cNvSpPr>
            <a:spLocks noGrp="1"/>
          </p:cNvSpPr>
          <p:nvPr>
            <p:ph type="dt" sz="half" idx="10"/>
          </p:nvPr>
        </p:nvSpPr>
        <p:spPr>
          <a:xfrm>
            <a:off x="1005840" y="7391400"/>
            <a:ext cx="3291840" cy="438150"/>
          </a:xfrm>
        </p:spPr>
        <p:txBody>
          <a:bodyPr/>
          <a:lstStyle/>
          <a:p>
            <a:fld id="{D93A5077-B92F-ED43-8874-718EF7C582B4}" type="datetimeFigureOut">
              <a:rPr lang="en-US" smtClean="0"/>
              <a:t>11/30/2022</a:t>
            </a:fld>
            <a:endParaRPr lang="en-US" dirty="0"/>
          </a:p>
        </p:txBody>
      </p:sp>
      <p:sp>
        <p:nvSpPr>
          <p:cNvPr id="5" name="Footer Placeholder 4"/>
          <p:cNvSpPr>
            <a:spLocks noGrp="1"/>
          </p:cNvSpPr>
          <p:nvPr>
            <p:ph type="ftr" sz="quarter" idx="11"/>
          </p:nvPr>
        </p:nvSpPr>
        <p:spPr>
          <a:xfrm>
            <a:off x="4846320" y="7391400"/>
            <a:ext cx="4937760" cy="438150"/>
          </a:xfrm>
        </p:spPr>
        <p:txBody>
          <a:bodyPr/>
          <a:lstStyle/>
          <a:p>
            <a:endParaRPr lang="en-US" dirty="0"/>
          </a:p>
        </p:txBody>
      </p:sp>
      <p:sp>
        <p:nvSpPr>
          <p:cNvPr id="6" name="Slide Number Placeholder 5"/>
          <p:cNvSpPr>
            <a:spLocks noGrp="1"/>
          </p:cNvSpPr>
          <p:nvPr>
            <p:ph type="sldNum" sz="quarter" idx="12"/>
          </p:nvPr>
        </p:nvSpPr>
        <p:spPr>
          <a:xfrm>
            <a:off x="10332720" y="7391400"/>
            <a:ext cx="3291840" cy="438150"/>
          </a:xfrm>
        </p:spPr>
        <p:txBody>
          <a:bodyPr/>
          <a:lstStyle/>
          <a:p>
            <a:fld id="{A85A9A6D-E5DE-C74D-A625-D723C48E9C96}" type="slidenum">
              <a:rPr lang="en-US" smtClean="0"/>
              <a:t>‹#›</a:t>
            </a:fld>
            <a:endParaRPr lang="en-US" dirty="0"/>
          </a:p>
        </p:txBody>
      </p:sp>
      <p:sp>
        <p:nvSpPr>
          <p:cNvPr id="2" name="Title 1"/>
          <p:cNvSpPr>
            <a:spLocks noGrp="1"/>
          </p:cNvSpPr>
          <p:nvPr>
            <p:ph type="ctrTitle" hasCustomPrompt="1"/>
          </p:nvPr>
        </p:nvSpPr>
        <p:spPr>
          <a:xfrm>
            <a:off x="2371512" y="2423162"/>
            <a:ext cx="9887376" cy="1996438"/>
          </a:xfrm>
        </p:spPr>
        <p:txBody>
          <a:bodyPr anchor="b">
            <a:normAutofit/>
          </a:bodyPr>
          <a:lstStyle>
            <a:lvl1pPr algn="ctr">
              <a:defRPr sz="6600" b="1">
                <a:solidFill>
                  <a:srgbClr val="183B4B"/>
                </a:solidFill>
              </a:defRPr>
            </a:lvl1pPr>
          </a:lstStyle>
          <a:p>
            <a:r>
              <a:rPr lang="en-US" dirty="0"/>
              <a:t>CLICK TO EDIT TITLE TEXT</a:t>
            </a:r>
          </a:p>
        </p:txBody>
      </p:sp>
      <p:sp>
        <p:nvSpPr>
          <p:cNvPr id="16" name="Text Placeholder 15">
            <a:extLst>
              <a:ext uri="{FF2B5EF4-FFF2-40B4-BE49-F238E27FC236}">
                <a16:creationId xmlns:a16="http://schemas.microsoft.com/office/drawing/2014/main" id="{C2AF8E83-1240-4EFE-98FD-9AC8C68ED14B}"/>
              </a:ext>
            </a:extLst>
          </p:cNvPr>
          <p:cNvSpPr>
            <a:spLocks noGrp="1"/>
          </p:cNvSpPr>
          <p:nvPr>
            <p:ph type="body" sz="quarter" idx="13" hasCustomPrompt="1"/>
          </p:nvPr>
        </p:nvSpPr>
        <p:spPr>
          <a:xfrm>
            <a:off x="3968066" y="2204087"/>
            <a:ext cx="6694268" cy="533400"/>
          </a:xfrm>
          <a:solidFill>
            <a:schemeClr val="bg1"/>
          </a:solidFill>
        </p:spPr>
        <p:txBody>
          <a:bodyPr>
            <a:normAutofit/>
          </a:bodyPr>
          <a:lstStyle>
            <a:lvl1pPr marL="0" indent="0" algn="ctr">
              <a:buNone/>
              <a:defRPr sz="3200">
                <a:solidFill>
                  <a:srgbClr val="C19F53"/>
                </a:solidFill>
              </a:defRPr>
            </a:lvl1pPr>
          </a:lstStyle>
          <a:p>
            <a:r>
              <a:rPr lang="en-US" dirty="0"/>
              <a:t>Click to edit master chapter title style</a:t>
            </a:r>
          </a:p>
        </p:txBody>
      </p:sp>
      <p:sp>
        <p:nvSpPr>
          <p:cNvPr id="9" name="Rectangle 8">
            <a:extLst>
              <a:ext uri="{FF2B5EF4-FFF2-40B4-BE49-F238E27FC236}">
                <a16:creationId xmlns:a16="http://schemas.microsoft.com/office/drawing/2014/main" id="{C5A93BF2-8E4E-4DB3-9D16-E8E265B11A62}"/>
              </a:ext>
            </a:extLst>
          </p:cNvPr>
          <p:cNvSpPr/>
          <p:nvPr userDrawn="1"/>
        </p:nvSpPr>
        <p:spPr>
          <a:xfrm>
            <a:off x="228600" y="152400"/>
            <a:ext cx="14173200" cy="7848600"/>
          </a:xfrm>
          <a:prstGeom prst="rect">
            <a:avLst/>
          </a:prstGeom>
          <a:noFill/>
          <a:ln w="57150">
            <a:solidFill>
              <a:srgbClr val="285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930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05710" y="2017395"/>
            <a:ext cx="12618982" cy="5109210"/>
          </a:xfrm>
        </p:spPr>
        <p:txBody>
          <a:bodyPr/>
          <a:lstStyle>
            <a:lvl1pPr marL="290513" indent="-290513" defTabSz="457200">
              <a:lnSpc>
                <a:spcPct val="100000"/>
              </a:lnSpc>
              <a:spcAft>
                <a:spcPts val="800"/>
              </a:spcAft>
              <a:defRPr>
                <a:solidFill>
                  <a:srgbClr val="183B4B"/>
                </a:solidFill>
              </a:defRPr>
            </a:lvl1pPr>
            <a:lvl2pPr marL="688975" indent="-228600">
              <a:lnSpc>
                <a:spcPct val="100000"/>
              </a:lnSpc>
              <a:spcAft>
                <a:spcPts val="800"/>
              </a:spcAft>
              <a:defRPr>
                <a:solidFill>
                  <a:srgbClr val="C19F53"/>
                </a:solidFill>
              </a:defRPr>
            </a:lvl2pPr>
            <a:lvl3pPr marL="1085850" indent="-228600">
              <a:lnSpc>
                <a:spcPct val="100000"/>
              </a:lnSpc>
              <a:spcAft>
                <a:spcPts val="800"/>
              </a:spcAft>
              <a:defRPr>
                <a:solidFill>
                  <a:srgbClr val="183B4B"/>
                </a:solidFill>
              </a:defRPr>
            </a:lvl3pPr>
            <a:lvl4pPr marL="1484313" indent="-228600">
              <a:lnSpc>
                <a:spcPct val="100000"/>
              </a:lnSpc>
              <a:spcAft>
                <a:spcPts val="800"/>
              </a:spcAft>
              <a:defRPr>
                <a:solidFill>
                  <a:srgbClr val="183B4B"/>
                </a:solidFill>
              </a:defRPr>
            </a:lvl4pPr>
            <a:lvl5pPr marL="1828800" indent="-228600">
              <a:lnSpc>
                <a:spcPct val="100000"/>
              </a:lnSpc>
              <a:spcAft>
                <a:spcPts val="800"/>
              </a:spcAft>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93A5077-B92F-ED43-8874-718EF7C582B4}"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5A9A6D-E5DE-C74D-A625-D723C48E9C96}" type="slidenum">
              <a:rPr lang="en-US" smtClean="0"/>
              <a:t>‹#›</a:t>
            </a:fld>
            <a:endParaRPr lang="en-US" dirty="0"/>
          </a:p>
        </p:txBody>
      </p:sp>
      <p:sp>
        <p:nvSpPr>
          <p:cNvPr id="9" name="Rectangle 8">
            <a:extLst>
              <a:ext uri="{FF2B5EF4-FFF2-40B4-BE49-F238E27FC236}">
                <a16:creationId xmlns:a16="http://schemas.microsoft.com/office/drawing/2014/main" id="{F41D2270-BB68-430E-B00A-79B8B7E9D5BC}"/>
              </a:ext>
            </a:extLst>
          </p:cNvPr>
          <p:cNvSpPr/>
          <p:nvPr userDrawn="1"/>
        </p:nvSpPr>
        <p:spPr>
          <a:xfrm>
            <a:off x="6781800" y="275260"/>
            <a:ext cx="1066800" cy="60870"/>
          </a:xfrm>
          <a:prstGeom prst="rect">
            <a:avLst/>
          </a:prstGeom>
          <a:solidFill>
            <a:srgbClr val="183B4B"/>
          </a:solidFill>
          <a:ln>
            <a:solidFill>
              <a:srgbClr val="183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D7AE5BD-17D3-42A6-9E44-69BB0FABD475}"/>
              </a:ext>
            </a:extLst>
          </p:cNvPr>
          <p:cNvSpPr>
            <a:spLocks noGrp="1"/>
          </p:cNvSpPr>
          <p:nvPr>
            <p:ph type="title" hasCustomPrompt="1"/>
          </p:nvPr>
        </p:nvSpPr>
        <p:spPr>
          <a:xfrm>
            <a:off x="1946876" y="320464"/>
            <a:ext cx="10736647" cy="1009647"/>
          </a:xfrm>
        </p:spPr>
        <p:txBody>
          <a:bodyPr>
            <a:normAutofit/>
          </a:bodyPr>
          <a:lstStyle>
            <a:lvl1pPr algn="ctr">
              <a:defRPr sz="4800">
                <a:solidFill>
                  <a:srgbClr val="204050"/>
                </a:solidFill>
                <a:latin typeface="+mn-lt"/>
              </a:defRPr>
            </a:lvl1pPr>
          </a:lstStyle>
          <a:p>
            <a:r>
              <a:rPr lang="en-US" dirty="0"/>
              <a:t>CLICK TO EDIT MASTER TITLE</a:t>
            </a:r>
          </a:p>
        </p:txBody>
      </p:sp>
      <p:sp>
        <p:nvSpPr>
          <p:cNvPr id="12" name="Rectangle 11">
            <a:extLst>
              <a:ext uri="{FF2B5EF4-FFF2-40B4-BE49-F238E27FC236}">
                <a16:creationId xmlns:a16="http://schemas.microsoft.com/office/drawing/2014/main" id="{DB64AC58-D33A-48C8-9E9C-27D7CEFCB7D0}"/>
              </a:ext>
            </a:extLst>
          </p:cNvPr>
          <p:cNvSpPr/>
          <p:nvPr userDrawn="1"/>
        </p:nvSpPr>
        <p:spPr>
          <a:xfrm>
            <a:off x="838200" y="1828800"/>
            <a:ext cx="12954000" cy="5638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342798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Picture -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6876" y="320464"/>
            <a:ext cx="10736647" cy="1009647"/>
          </a:xfrm>
        </p:spPr>
        <p:txBody>
          <a:bodyPr>
            <a:normAutofit/>
          </a:bodyPr>
          <a:lstStyle>
            <a:lvl1pPr algn="ctr">
              <a:defRPr sz="4800">
                <a:solidFill>
                  <a:srgbClr val="204050"/>
                </a:solidFill>
                <a:latin typeface="+mn-lt"/>
              </a:defRPr>
            </a:lvl1pPr>
          </a:lstStyle>
          <a:p>
            <a:r>
              <a:rPr lang="en-US" dirty="0"/>
              <a:t>CLICK TO EDIT MASTER TITLE</a:t>
            </a:r>
          </a:p>
        </p:txBody>
      </p:sp>
      <p:sp>
        <p:nvSpPr>
          <p:cNvPr id="3" name="Content Placeholder 2"/>
          <p:cNvSpPr>
            <a:spLocks noGrp="1"/>
          </p:cNvSpPr>
          <p:nvPr>
            <p:ph idx="1" hasCustomPrompt="1"/>
          </p:nvPr>
        </p:nvSpPr>
        <p:spPr>
          <a:xfrm>
            <a:off x="1005710" y="2017395"/>
            <a:ext cx="6080890" cy="5109210"/>
          </a:xfrm>
        </p:spPr>
        <p:txBody>
          <a:bodyPr/>
          <a:lstStyle>
            <a:lvl1pPr marL="290513" indent="-290513" defTabSz="457200">
              <a:lnSpc>
                <a:spcPct val="100000"/>
              </a:lnSpc>
              <a:spcAft>
                <a:spcPts val="800"/>
              </a:spcAft>
              <a:defRPr>
                <a:solidFill>
                  <a:srgbClr val="183B4B"/>
                </a:solidFill>
              </a:defRPr>
            </a:lvl1pPr>
            <a:lvl2pPr marL="688975" indent="-228600">
              <a:lnSpc>
                <a:spcPct val="100000"/>
              </a:lnSpc>
              <a:spcAft>
                <a:spcPts val="800"/>
              </a:spcAft>
              <a:defRPr>
                <a:solidFill>
                  <a:srgbClr val="C19F53"/>
                </a:solidFill>
              </a:defRPr>
            </a:lvl2pPr>
            <a:lvl3pPr marL="1085850" indent="-228600">
              <a:lnSpc>
                <a:spcPct val="100000"/>
              </a:lnSpc>
              <a:spcAft>
                <a:spcPts val="800"/>
              </a:spcAft>
              <a:defRPr>
                <a:solidFill>
                  <a:srgbClr val="183B4B"/>
                </a:solidFill>
              </a:defRPr>
            </a:lvl3pPr>
            <a:lvl4pPr marL="1484313" indent="-228600">
              <a:lnSpc>
                <a:spcPct val="100000"/>
              </a:lnSpc>
              <a:spcAft>
                <a:spcPts val="800"/>
              </a:spcAft>
              <a:defRPr>
                <a:solidFill>
                  <a:srgbClr val="183B4B"/>
                </a:solidFill>
              </a:defRPr>
            </a:lvl4pPr>
            <a:lvl5pPr marL="1828800" indent="-228600">
              <a:lnSpc>
                <a:spcPct val="100000"/>
              </a:lnSpc>
              <a:spcAft>
                <a:spcPts val="800"/>
              </a:spcAft>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93A5077-B92F-ED43-8874-718EF7C582B4}"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5A9A6D-E5DE-C74D-A625-D723C48E9C96}" type="slidenum">
              <a:rPr lang="en-US" smtClean="0"/>
              <a:t>‹#›</a:t>
            </a:fld>
            <a:endParaRPr lang="en-US" dirty="0"/>
          </a:p>
        </p:txBody>
      </p:sp>
      <p:sp>
        <p:nvSpPr>
          <p:cNvPr id="9" name="Rectangle 8">
            <a:extLst>
              <a:ext uri="{FF2B5EF4-FFF2-40B4-BE49-F238E27FC236}">
                <a16:creationId xmlns:a16="http://schemas.microsoft.com/office/drawing/2014/main" id="{F41D2270-BB68-430E-B00A-79B8B7E9D5BC}"/>
              </a:ext>
            </a:extLst>
          </p:cNvPr>
          <p:cNvSpPr/>
          <p:nvPr userDrawn="1"/>
        </p:nvSpPr>
        <p:spPr>
          <a:xfrm>
            <a:off x="6781800" y="275260"/>
            <a:ext cx="1066800" cy="60870"/>
          </a:xfrm>
          <a:prstGeom prst="rect">
            <a:avLst/>
          </a:prstGeom>
          <a:solidFill>
            <a:srgbClr val="183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2E1F0A4C-8E92-47D1-916F-92C98C2FF022}"/>
              </a:ext>
            </a:extLst>
          </p:cNvPr>
          <p:cNvSpPr>
            <a:spLocks noGrp="1"/>
          </p:cNvSpPr>
          <p:nvPr>
            <p:ph type="pic" sz="quarter" idx="13"/>
          </p:nvPr>
        </p:nvSpPr>
        <p:spPr>
          <a:xfrm>
            <a:off x="7543036" y="2017395"/>
            <a:ext cx="6080890" cy="5109210"/>
          </a:xfrm>
        </p:spPr>
        <p:txBody>
          <a:bodyPr/>
          <a:lstStyle/>
          <a:p>
            <a:endParaRPr lang="en-US" dirty="0"/>
          </a:p>
        </p:txBody>
      </p:sp>
      <p:sp>
        <p:nvSpPr>
          <p:cNvPr id="12" name="Picture Placeholder 10">
            <a:extLst>
              <a:ext uri="{FF2B5EF4-FFF2-40B4-BE49-F238E27FC236}">
                <a16:creationId xmlns:a16="http://schemas.microsoft.com/office/drawing/2014/main" id="{369A785F-CC61-4730-8182-732E3391E1EC}"/>
              </a:ext>
            </a:extLst>
          </p:cNvPr>
          <p:cNvSpPr>
            <a:spLocks noGrp="1"/>
          </p:cNvSpPr>
          <p:nvPr>
            <p:ph type="pic" sz="quarter" idx="15"/>
          </p:nvPr>
        </p:nvSpPr>
        <p:spPr>
          <a:xfrm>
            <a:off x="7543036" y="2017395"/>
            <a:ext cx="6080890" cy="5221605"/>
          </a:xfrm>
        </p:spPr>
        <p:txBody>
          <a:bodyPr/>
          <a:lstStyle/>
          <a:p>
            <a:endParaRPr lang="en-US" dirty="0"/>
          </a:p>
        </p:txBody>
      </p:sp>
      <p:sp>
        <p:nvSpPr>
          <p:cNvPr id="13" name="Rectangle 12">
            <a:extLst>
              <a:ext uri="{FF2B5EF4-FFF2-40B4-BE49-F238E27FC236}">
                <a16:creationId xmlns:a16="http://schemas.microsoft.com/office/drawing/2014/main" id="{BB3BE265-45AA-4355-B59B-987EA3CE7D78}"/>
              </a:ext>
            </a:extLst>
          </p:cNvPr>
          <p:cNvSpPr/>
          <p:nvPr userDrawn="1"/>
        </p:nvSpPr>
        <p:spPr>
          <a:xfrm>
            <a:off x="838200" y="1828800"/>
            <a:ext cx="12954000" cy="5638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551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005710" y="2202180"/>
            <a:ext cx="6080891" cy="5036820"/>
          </a:xfrm>
        </p:spPr>
        <p:txBody>
          <a:bodyPr/>
          <a:lstStyle>
            <a:lvl1pPr algn="ctr">
              <a:defRPr sz="4000">
                <a:solidFill>
                  <a:srgbClr val="183B4B"/>
                </a:solidFill>
              </a:defRPr>
            </a:lvl1pPr>
            <a:lvl2pPr>
              <a:defRPr>
                <a:solidFill>
                  <a:srgbClr val="C19F53"/>
                </a:solidFill>
              </a:defRPr>
            </a:lvl2pPr>
            <a:lvl3pPr>
              <a:defRPr>
                <a:solidFill>
                  <a:srgbClr val="183B4B"/>
                </a:solidFill>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7696199" y="2202180"/>
            <a:ext cx="5928494" cy="5036819"/>
          </a:xfrm>
        </p:spPr>
        <p:txBody>
          <a:bodyPr/>
          <a:lstStyle>
            <a:lvl1pPr algn="ctr">
              <a:defRPr sz="4000">
                <a:solidFill>
                  <a:srgbClr val="183B4B"/>
                </a:solidFill>
              </a:defRPr>
            </a:lvl1pPr>
            <a:lvl2pPr>
              <a:defRPr>
                <a:solidFill>
                  <a:srgbClr val="C19F53"/>
                </a:solidFill>
              </a:defRPr>
            </a:lvl2pPr>
            <a:lvl3pPr>
              <a:defRPr>
                <a:solidFill>
                  <a:srgbClr val="183B4B"/>
                </a:solidFill>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D93A5077-B92F-ED43-8874-718EF7C582B4}"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5A9A6D-E5DE-C74D-A625-D723C48E9C96}" type="slidenum">
              <a:rPr lang="en-US" smtClean="0"/>
              <a:t>‹#›</a:t>
            </a:fld>
            <a:endParaRPr lang="en-US" dirty="0"/>
          </a:p>
        </p:txBody>
      </p:sp>
      <p:sp>
        <p:nvSpPr>
          <p:cNvPr id="13" name="Title 1">
            <a:extLst>
              <a:ext uri="{FF2B5EF4-FFF2-40B4-BE49-F238E27FC236}">
                <a16:creationId xmlns:a16="http://schemas.microsoft.com/office/drawing/2014/main" id="{6B97E2D5-EF30-4F7D-ABB0-600EBE8CB875}"/>
              </a:ext>
            </a:extLst>
          </p:cNvPr>
          <p:cNvSpPr>
            <a:spLocks noGrp="1"/>
          </p:cNvSpPr>
          <p:nvPr>
            <p:ph type="title" hasCustomPrompt="1"/>
          </p:nvPr>
        </p:nvSpPr>
        <p:spPr>
          <a:xfrm>
            <a:off x="1946876" y="320464"/>
            <a:ext cx="10736647" cy="1009647"/>
          </a:xfrm>
        </p:spPr>
        <p:txBody>
          <a:bodyPr>
            <a:normAutofit/>
          </a:bodyPr>
          <a:lstStyle>
            <a:lvl1pPr algn="ctr">
              <a:defRPr sz="4800">
                <a:solidFill>
                  <a:srgbClr val="204050"/>
                </a:solidFill>
                <a:latin typeface="+mn-lt"/>
              </a:defRPr>
            </a:lvl1pPr>
          </a:lstStyle>
          <a:p>
            <a:r>
              <a:rPr lang="en-US" dirty="0"/>
              <a:t>CLICK TO EDIT MASTER TITLE</a:t>
            </a:r>
          </a:p>
        </p:txBody>
      </p:sp>
      <p:sp>
        <p:nvSpPr>
          <p:cNvPr id="14" name="Rectangle 13">
            <a:extLst>
              <a:ext uri="{FF2B5EF4-FFF2-40B4-BE49-F238E27FC236}">
                <a16:creationId xmlns:a16="http://schemas.microsoft.com/office/drawing/2014/main" id="{A2D0F204-8BB3-4234-B843-085D106E8998}"/>
              </a:ext>
            </a:extLst>
          </p:cNvPr>
          <p:cNvSpPr/>
          <p:nvPr userDrawn="1"/>
        </p:nvSpPr>
        <p:spPr>
          <a:xfrm>
            <a:off x="6781800" y="275260"/>
            <a:ext cx="1066800" cy="60870"/>
          </a:xfrm>
          <a:prstGeom prst="rect">
            <a:avLst/>
          </a:prstGeom>
          <a:solidFill>
            <a:srgbClr val="183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EA22AE-0508-43C3-BC5F-4731FDB70A60}"/>
              </a:ext>
            </a:extLst>
          </p:cNvPr>
          <p:cNvSpPr/>
          <p:nvPr userDrawn="1"/>
        </p:nvSpPr>
        <p:spPr>
          <a:xfrm>
            <a:off x="990600" y="1981200"/>
            <a:ext cx="6477000" cy="5638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3D929F3-0955-433B-82CB-625E5C1900EA}"/>
              </a:ext>
            </a:extLst>
          </p:cNvPr>
          <p:cNvSpPr/>
          <p:nvPr userDrawn="1"/>
        </p:nvSpPr>
        <p:spPr>
          <a:xfrm>
            <a:off x="7467600" y="1981200"/>
            <a:ext cx="6477000" cy="5638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720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FD57B7-3CEE-4C23-B2FD-2866B4D80869}"/>
              </a:ext>
            </a:extLst>
          </p:cNvPr>
          <p:cNvSpPr/>
          <p:nvPr userDrawn="1"/>
        </p:nvSpPr>
        <p:spPr>
          <a:xfrm>
            <a:off x="7391400" y="5410200"/>
            <a:ext cx="6705600" cy="789890"/>
          </a:xfrm>
          <a:prstGeom prst="rect">
            <a:avLst/>
          </a:prstGeom>
          <a:solidFill>
            <a:srgbClr val="C19F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80B403-733A-40DB-94BA-A2785E05C1E7}"/>
              </a:ext>
            </a:extLst>
          </p:cNvPr>
          <p:cNvSpPr/>
          <p:nvPr userDrawn="1"/>
        </p:nvSpPr>
        <p:spPr>
          <a:xfrm>
            <a:off x="5791200" y="6056531"/>
            <a:ext cx="8280611" cy="990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C63EF730-33A2-4466-A854-EA5E4510AEBB}"/>
              </a:ext>
            </a:extLst>
          </p:cNvPr>
          <p:cNvSpPr>
            <a:spLocks noGrp="1"/>
          </p:cNvSpPr>
          <p:nvPr>
            <p:ph type="pic" sz="quarter" idx="10"/>
          </p:nvPr>
        </p:nvSpPr>
        <p:spPr>
          <a:xfrm>
            <a:off x="0" y="0"/>
            <a:ext cx="14630400" cy="8229600"/>
          </a:xfrm>
        </p:spPr>
        <p:txBody>
          <a:bodyPr/>
          <a:lstStyle/>
          <a:p>
            <a:endParaRPr lang="en-US"/>
          </a:p>
        </p:txBody>
      </p:sp>
      <p:sp>
        <p:nvSpPr>
          <p:cNvPr id="5" name="Rectangle 4">
            <a:extLst>
              <a:ext uri="{FF2B5EF4-FFF2-40B4-BE49-F238E27FC236}">
                <a16:creationId xmlns:a16="http://schemas.microsoft.com/office/drawing/2014/main" id="{1D63B9BC-FBF0-4697-AE75-8F5A0B9BA1A4}"/>
              </a:ext>
            </a:extLst>
          </p:cNvPr>
          <p:cNvSpPr/>
          <p:nvPr userDrawn="1"/>
        </p:nvSpPr>
        <p:spPr>
          <a:xfrm>
            <a:off x="457200" y="457200"/>
            <a:ext cx="13639800" cy="731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9">
            <a:extLst>
              <a:ext uri="{FF2B5EF4-FFF2-40B4-BE49-F238E27FC236}">
                <a16:creationId xmlns:a16="http://schemas.microsoft.com/office/drawing/2014/main" id="{0670089C-2CAA-4317-B8A9-DE4D40248CC9}"/>
              </a:ext>
            </a:extLst>
          </p:cNvPr>
          <p:cNvSpPr>
            <a:spLocks noGrp="1"/>
          </p:cNvSpPr>
          <p:nvPr>
            <p:ph type="body" sz="quarter" idx="12"/>
          </p:nvPr>
        </p:nvSpPr>
        <p:spPr>
          <a:xfrm>
            <a:off x="7467600" y="5410200"/>
            <a:ext cx="6705600" cy="640139"/>
          </a:xfrm>
        </p:spPr>
        <p:txBody>
          <a:bodyPr>
            <a:normAutofit/>
          </a:bodyPr>
          <a:lstStyle>
            <a:lvl1pPr marL="0" indent="0">
              <a:buNone/>
              <a:defRPr sz="4000"/>
            </a:lvl1pPr>
          </a:lstStyle>
          <a:p>
            <a:pPr lvl="0"/>
            <a:r>
              <a:rPr lang="en-US" dirty="0"/>
              <a:t>Edit Master text styles</a:t>
            </a:r>
          </a:p>
        </p:txBody>
      </p:sp>
      <p:sp>
        <p:nvSpPr>
          <p:cNvPr id="17" name="Text Placeholder 11">
            <a:extLst>
              <a:ext uri="{FF2B5EF4-FFF2-40B4-BE49-F238E27FC236}">
                <a16:creationId xmlns:a16="http://schemas.microsoft.com/office/drawing/2014/main" id="{90790DDF-A944-4BBB-AF7C-174492BD5CF7}"/>
              </a:ext>
            </a:extLst>
          </p:cNvPr>
          <p:cNvSpPr>
            <a:spLocks noGrp="1"/>
          </p:cNvSpPr>
          <p:nvPr>
            <p:ph type="body" sz="quarter" idx="13"/>
          </p:nvPr>
        </p:nvSpPr>
        <p:spPr>
          <a:xfrm>
            <a:off x="6705600" y="6096000"/>
            <a:ext cx="8686800" cy="996950"/>
          </a:xfrm>
        </p:spPr>
        <p:txBody>
          <a:bodyPr>
            <a:normAutofit/>
          </a:bodyPr>
          <a:lstStyle>
            <a:lvl1pPr marL="0" indent="0">
              <a:buNone/>
              <a:defRPr sz="5400" b="1"/>
            </a:lvl1pPr>
          </a:lstStyle>
          <a:p>
            <a:pPr lvl="0"/>
            <a:r>
              <a:rPr lang="en-US" dirty="0"/>
              <a:t>Edit Master text styles</a:t>
            </a:r>
          </a:p>
        </p:txBody>
      </p:sp>
    </p:spTree>
    <p:extLst>
      <p:ext uri="{BB962C8B-B14F-4D97-AF65-F5344CB8AC3E}">
        <p14:creationId xmlns:p14="http://schemas.microsoft.com/office/powerpoint/2010/main" val="60901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ision and Mission">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50DACB8-D190-4001-BE7D-CA538EB894C4}"/>
              </a:ext>
            </a:extLst>
          </p:cNvPr>
          <p:cNvSpPr/>
          <p:nvPr userDrawn="1"/>
        </p:nvSpPr>
        <p:spPr>
          <a:xfrm>
            <a:off x="0" y="0"/>
            <a:ext cx="14630400" cy="8236992"/>
          </a:xfrm>
          <a:prstGeom prst="rect">
            <a:avLst/>
          </a:prstGeom>
          <a:solidFill>
            <a:srgbClr val="FFFF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BA94D5B-0FB7-4093-A810-03AD23DE99A1}"/>
              </a:ext>
            </a:extLst>
          </p:cNvPr>
          <p:cNvSpPr/>
          <p:nvPr userDrawn="1"/>
        </p:nvSpPr>
        <p:spPr>
          <a:xfrm>
            <a:off x="381000" y="304800"/>
            <a:ext cx="13944600" cy="7620000"/>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EE87ED6-86B6-40CC-84A2-63A1E8238F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69433" y="6541717"/>
            <a:ext cx="1167733" cy="1143000"/>
          </a:xfrm>
          <a:prstGeom prst="rect">
            <a:avLst/>
          </a:prstGeom>
          <a:effectLst/>
        </p:spPr>
      </p:pic>
      <p:sp>
        <p:nvSpPr>
          <p:cNvPr id="19" name="TextBox 18">
            <a:extLst>
              <a:ext uri="{FF2B5EF4-FFF2-40B4-BE49-F238E27FC236}">
                <a16:creationId xmlns:a16="http://schemas.microsoft.com/office/drawing/2014/main" id="{7A0D2689-1BBD-4EC6-BA82-166707F99469}"/>
              </a:ext>
            </a:extLst>
          </p:cNvPr>
          <p:cNvSpPr txBox="1"/>
          <p:nvPr userDrawn="1"/>
        </p:nvSpPr>
        <p:spPr>
          <a:xfrm>
            <a:off x="2533649" y="685800"/>
            <a:ext cx="9563099" cy="1323439"/>
          </a:xfrm>
          <a:prstGeom prst="rect">
            <a:avLst/>
          </a:prstGeom>
          <a:solidFill>
            <a:schemeClr val="tx2"/>
          </a:solidFill>
        </p:spPr>
        <p:txBody>
          <a:bodyPr wrap="square" rtlCol="0">
            <a:spAutoFit/>
          </a:bodyPr>
          <a:lstStyle/>
          <a:p>
            <a:pPr algn="ctr"/>
            <a:r>
              <a:rPr lang="en-US" sz="4000" b="1" dirty="0">
                <a:solidFill>
                  <a:srgbClr val="C19F53"/>
                </a:solidFill>
                <a:latin typeface="+mn-lt"/>
              </a:rPr>
              <a:t>VISION</a:t>
            </a:r>
          </a:p>
          <a:p>
            <a:pPr algn="ctr"/>
            <a:endParaRPr lang="en-US" sz="4000" b="1" dirty="0">
              <a:solidFill>
                <a:schemeClr val="bg1"/>
              </a:solidFill>
              <a:latin typeface="+mn-lt"/>
            </a:endParaRPr>
          </a:p>
        </p:txBody>
      </p:sp>
      <p:sp>
        <p:nvSpPr>
          <p:cNvPr id="20" name="TextBox 19">
            <a:extLst>
              <a:ext uri="{FF2B5EF4-FFF2-40B4-BE49-F238E27FC236}">
                <a16:creationId xmlns:a16="http://schemas.microsoft.com/office/drawing/2014/main" id="{A0C5223E-0F0C-4F3A-B9A4-6A9656F411DC}"/>
              </a:ext>
            </a:extLst>
          </p:cNvPr>
          <p:cNvSpPr txBox="1"/>
          <p:nvPr userDrawn="1"/>
        </p:nvSpPr>
        <p:spPr>
          <a:xfrm>
            <a:off x="2533648" y="1371600"/>
            <a:ext cx="9563099" cy="523220"/>
          </a:xfrm>
          <a:prstGeom prst="rect">
            <a:avLst/>
          </a:prstGeom>
          <a:solidFill>
            <a:schemeClr val="tx2"/>
          </a:solidFill>
        </p:spPr>
        <p:txBody>
          <a:bodyPr wrap="square" rtlCol="0">
            <a:spAutoFit/>
          </a:bodyPr>
          <a:lstStyle/>
          <a:p>
            <a:pPr algn="ctr"/>
            <a:r>
              <a:rPr lang="en-US" sz="2800" b="0" i="0" spc="0" dirty="0">
                <a:solidFill>
                  <a:schemeClr val="bg1"/>
                </a:solidFill>
                <a:latin typeface="+mn-lt"/>
              </a:rPr>
              <a:t>A world without violent conflict.</a:t>
            </a:r>
          </a:p>
        </p:txBody>
      </p:sp>
      <p:sp>
        <p:nvSpPr>
          <p:cNvPr id="21" name="TextBox 20">
            <a:extLst>
              <a:ext uri="{FF2B5EF4-FFF2-40B4-BE49-F238E27FC236}">
                <a16:creationId xmlns:a16="http://schemas.microsoft.com/office/drawing/2014/main" id="{26B5E374-0E2F-42EC-B481-A1BE1181D14A}"/>
              </a:ext>
            </a:extLst>
          </p:cNvPr>
          <p:cNvSpPr txBox="1"/>
          <p:nvPr userDrawn="1"/>
        </p:nvSpPr>
        <p:spPr>
          <a:xfrm>
            <a:off x="2533649" y="2438400"/>
            <a:ext cx="9563099" cy="3785652"/>
          </a:xfrm>
          <a:prstGeom prst="rect">
            <a:avLst/>
          </a:prstGeom>
          <a:solidFill>
            <a:schemeClr val="tx2"/>
          </a:solidFill>
        </p:spPr>
        <p:txBody>
          <a:bodyPr wrap="square" rtlCol="0">
            <a:spAutoFit/>
          </a:bodyPr>
          <a:lstStyle/>
          <a:p>
            <a:pPr algn="ctr"/>
            <a:r>
              <a:rPr lang="en-US" sz="4000" b="1" dirty="0">
                <a:solidFill>
                  <a:srgbClr val="C19F53"/>
                </a:solidFill>
                <a:latin typeface="+mn-lt"/>
              </a:rPr>
              <a:t>MISSION</a:t>
            </a:r>
          </a:p>
          <a:p>
            <a:pPr algn="ctr"/>
            <a:endParaRPr lang="en-US" sz="4000" b="1" dirty="0">
              <a:solidFill>
                <a:schemeClr val="bg1"/>
              </a:solidFill>
              <a:latin typeface="+mn-lt"/>
            </a:endParaRPr>
          </a:p>
          <a:p>
            <a:pPr algn="ctr"/>
            <a:endParaRPr lang="en-US" sz="4000" b="1" dirty="0">
              <a:solidFill>
                <a:schemeClr val="bg1"/>
              </a:solidFill>
              <a:latin typeface="+mn-lt"/>
            </a:endParaRPr>
          </a:p>
          <a:p>
            <a:pPr algn="ctr"/>
            <a:endParaRPr lang="en-US" sz="4000" b="1" dirty="0">
              <a:solidFill>
                <a:schemeClr val="bg1"/>
              </a:solidFill>
              <a:latin typeface="+mn-lt"/>
            </a:endParaRPr>
          </a:p>
          <a:p>
            <a:pPr algn="ctr"/>
            <a:endParaRPr lang="en-US" sz="4000" b="1" dirty="0">
              <a:solidFill>
                <a:schemeClr val="bg1"/>
              </a:solidFill>
              <a:latin typeface="+mn-lt"/>
            </a:endParaRPr>
          </a:p>
          <a:p>
            <a:pPr algn="ctr"/>
            <a:endParaRPr lang="en-US" sz="4000" b="1" dirty="0">
              <a:solidFill>
                <a:schemeClr val="bg1"/>
              </a:solidFill>
              <a:latin typeface="+mn-lt"/>
            </a:endParaRPr>
          </a:p>
        </p:txBody>
      </p:sp>
      <p:sp>
        <p:nvSpPr>
          <p:cNvPr id="22" name="TextBox 21">
            <a:extLst>
              <a:ext uri="{FF2B5EF4-FFF2-40B4-BE49-F238E27FC236}">
                <a16:creationId xmlns:a16="http://schemas.microsoft.com/office/drawing/2014/main" id="{5C1FFCEA-A490-45B4-A686-43365C714FAE}"/>
              </a:ext>
            </a:extLst>
          </p:cNvPr>
          <p:cNvSpPr txBox="1"/>
          <p:nvPr userDrawn="1"/>
        </p:nvSpPr>
        <p:spPr>
          <a:xfrm>
            <a:off x="2533649" y="3276600"/>
            <a:ext cx="9563099" cy="2677656"/>
          </a:xfrm>
          <a:prstGeom prst="rect">
            <a:avLst/>
          </a:prstGeom>
          <a:solidFill>
            <a:schemeClr val="tx2"/>
          </a:solidFill>
        </p:spPr>
        <p:txBody>
          <a:bodyPr wrap="square" rtlCol="0">
            <a:spAutoFit/>
          </a:bodyPr>
          <a:lstStyle/>
          <a:p>
            <a:pPr algn="ctr"/>
            <a:r>
              <a:rPr lang="en-US" sz="2800" b="0" i="0" spc="0" dirty="0">
                <a:solidFill>
                  <a:schemeClr val="bg1"/>
                </a:solidFill>
                <a:latin typeface="+mn-lt"/>
              </a:rPr>
              <a:t>To prevent, mitigate, and resolve violent conflicts </a:t>
            </a:r>
          </a:p>
          <a:p>
            <a:pPr algn="ctr"/>
            <a:r>
              <a:rPr lang="en-US" sz="2800" b="0" i="0" spc="0" dirty="0">
                <a:solidFill>
                  <a:schemeClr val="bg1"/>
                </a:solidFill>
                <a:latin typeface="+mn-lt"/>
              </a:rPr>
              <a:t>around the world by engaging directly in</a:t>
            </a:r>
          </a:p>
          <a:p>
            <a:pPr algn="ctr"/>
            <a:r>
              <a:rPr lang="en-US" sz="2800" b="0" i="0" spc="0" dirty="0">
                <a:solidFill>
                  <a:schemeClr val="bg1"/>
                </a:solidFill>
                <a:latin typeface="+mn-lt"/>
              </a:rPr>
              <a:t>conflict zones and linking analysis, training,</a:t>
            </a:r>
          </a:p>
          <a:p>
            <a:pPr algn="ctr"/>
            <a:r>
              <a:rPr lang="en-US" sz="2800" b="0" i="0" spc="0" dirty="0">
                <a:solidFill>
                  <a:schemeClr val="bg1"/>
                </a:solidFill>
                <a:latin typeface="+mn-lt"/>
              </a:rPr>
              <a:t>and field programming in partnership</a:t>
            </a:r>
          </a:p>
          <a:p>
            <a:pPr algn="ctr"/>
            <a:r>
              <a:rPr lang="en-US" sz="2800" b="0" i="0" spc="0" dirty="0">
                <a:solidFill>
                  <a:schemeClr val="bg1"/>
                </a:solidFill>
                <a:latin typeface="+mn-lt"/>
              </a:rPr>
              <a:t>with those working for</a:t>
            </a:r>
          </a:p>
          <a:p>
            <a:pPr algn="ctr"/>
            <a:r>
              <a:rPr lang="en-US" sz="2800" b="0" i="0" spc="0" dirty="0">
                <a:solidFill>
                  <a:schemeClr val="bg1"/>
                </a:solidFill>
                <a:latin typeface="+mn-lt"/>
              </a:rPr>
              <a:t>sustainable peace.</a:t>
            </a:r>
          </a:p>
        </p:txBody>
      </p:sp>
    </p:spTree>
    <p:extLst>
      <p:ext uri="{BB962C8B-B14F-4D97-AF65-F5344CB8AC3E}">
        <p14:creationId xmlns:p14="http://schemas.microsoft.com/office/powerpoint/2010/main" val="4026593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E3555310-4818-4F81-BB08-E4DA3487927F}"/>
              </a:ext>
            </a:extLst>
          </p:cNvPr>
          <p:cNvSpPr>
            <a:spLocks noGrp="1"/>
          </p:cNvSpPr>
          <p:nvPr>
            <p:ph type="body" sz="quarter" idx="4294967295" hasCustomPrompt="1"/>
          </p:nvPr>
        </p:nvSpPr>
        <p:spPr>
          <a:xfrm>
            <a:off x="998536" y="1295399"/>
            <a:ext cx="12633325" cy="685800"/>
          </a:xfrm>
        </p:spPr>
        <p:txBody>
          <a:bodyPr/>
          <a:lstStyle>
            <a:lvl1pPr>
              <a:defRPr>
                <a:solidFill>
                  <a:srgbClr val="183B4B"/>
                </a:solidFill>
              </a:defRPr>
            </a:lvl1pPr>
          </a:lstStyle>
          <a:p>
            <a:pPr marL="0" indent="0" algn="ctr">
              <a:buNone/>
            </a:pPr>
            <a:r>
              <a:rPr lang="en-US" dirty="0"/>
              <a:t>Click to edit additional text</a:t>
            </a:r>
          </a:p>
        </p:txBody>
      </p:sp>
      <p:sp>
        <p:nvSpPr>
          <p:cNvPr id="7" name="Title 1">
            <a:extLst>
              <a:ext uri="{FF2B5EF4-FFF2-40B4-BE49-F238E27FC236}">
                <a16:creationId xmlns:a16="http://schemas.microsoft.com/office/drawing/2014/main" id="{9CA5D2EE-F08E-4A45-8F8D-CDBB8E7DA765}"/>
              </a:ext>
            </a:extLst>
          </p:cNvPr>
          <p:cNvSpPr>
            <a:spLocks noGrp="1"/>
          </p:cNvSpPr>
          <p:nvPr>
            <p:ph type="title" hasCustomPrompt="1"/>
          </p:nvPr>
        </p:nvSpPr>
        <p:spPr>
          <a:xfrm>
            <a:off x="1946876" y="320464"/>
            <a:ext cx="10736647" cy="1009647"/>
          </a:xfrm>
        </p:spPr>
        <p:txBody>
          <a:bodyPr>
            <a:normAutofit/>
          </a:bodyPr>
          <a:lstStyle>
            <a:lvl1pPr algn="ctr">
              <a:defRPr sz="4800">
                <a:solidFill>
                  <a:srgbClr val="204050"/>
                </a:solidFill>
                <a:latin typeface="+mn-lt"/>
              </a:defRPr>
            </a:lvl1pPr>
          </a:lstStyle>
          <a:p>
            <a:r>
              <a:rPr lang="en-US" dirty="0"/>
              <a:t>CLICK TO EDIT MASTER TITLE</a:t>
            </a:r>
          </a:p>
        </p:txBody>
      </p:sp>
      <p:sp>
        <p:nvSpPr>
          <p:cNvPr id="10" name="Rectangle 9">
            <a:extLst>
              <a:ext uri="{FF2B5EF4-FFF2-40B4-BE49-F238E27FC236}">
                <a16:creationId xmlns:a16="http://schemas.microsoft.com/office/drawing/2014/main" id="{A38E338A-7064-4304-BB7D-58DC6E1BD0EB}"/>
              </a:ext>
            </a:extLst>
          </p:cNvPr>
          <p:cNvSpPr/>
          <p:nvPr userDrawn="1"/>
        </p:nvSpPr>
        <p:spPr>
          <a:xfrm>
            <a:off x="6781800" y="275260"/>
            <a:ext cx="1066800" cy="60870"/>
          </a:xfrm>
          <a:prstGeom prst="rect">
            <a:avLst/>
          </a:prstGeom>
          <a:solidFill>
            <a:srgbClr val="183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A801859-FD52-48A8-BE25-7CD65A936B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0767" y="2030168"/>
            <a:ext cx="12488861" cy="5236064"/>
          </a:xfrm>
          <a:prstGeom prst="rect">
            <a:avLst/>
          </a:prstGeom>
        </p:spPr>
      </p:pic>
      <p:sp>
        <p:nvSpPr>
          <p:cNvPr id="11" name="Rectangle 10">
            <a:extLst>
              <a:ext uri="{FF2B5EF4-FFF2-40B4-BE49-F238E27FC236}">
                <a16:creationId xmlns:a16="http://schemas.microsoft.com/office/drawing/2014/main" id="{C1FB6DC6-9542-4CDC-B1C8-3C9880B528D9}"/>
              </a:ext>
            </a:extLst>
          </p:cNvPr>
          <p:cNvSpPr/>
          <p:nvPr userDrawn="1"/>
        </p:nvSpPr>
        <p:spPr>
          <a:xfrm>
            <a:off x="838200" y="1828800"/>
            <a:ext cx="12954000" cy="5638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28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World Ma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1D2270-BB68-430E-B00A-79B8B7E9D5BC}"/>
              </a:ext>
            </a:extLst>
          </p:cNvPr>
          <p:cNvSpPr/>
          <p:nvPr userDrawn="1"/>
        </p:nvSpPr>
        <p:spPr>
          <a:xfrm>
            <a:off x="6781800" y="228600"/>
            <a:ext cx="1066800" cy="60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E3555310-4818-4F81-BB08-E4DA3487927F}"/>
              </a:ext>
            </a:extLst>
          </p:cNvPr>
          <p:cNvSpPr>
            <a:spLocks noGrp="1"/>
          </p:cNvSpPr>
          <p:nvPr>
            <p:ph type="body" sz="quarter" idx="4294967295" hasCustomPrompt="1"/>
          </p:nvPr>
        </p:nvSpPr>
        <p:spPr>
          <a:xfrm>
            <a:off x="998537" y="1146716"/>
            <a:ext cx="12633325" cy="685800"/>
          </a:xfrm>
        </p:spPr>
        <p:txBody>
          <a:bodyPr/>
          <a:lstStyle>
            <a:lvl1pPr>
              <a:defRPr/>
            </a:lvl1pPr>
          </a:lstStyle>
          <a:p>
            <a:pPr marL="0" indent="0" algn="ctr">
              <a:buNone/>
            </a:pPr>
            <a:r>
              <a:rPr lang="en-US" dirty="0"/>
              <a:t>Click to edit additional text</a:t>
            </a:r>
          </a:p>
        </p:txBody>
      </p:sp>
      <p:sp>
        <p:nvSpPr>
          <p:cNvPr id="7" name="Title 1">
            <a:extLst>
              <a:ext uri="{FF2B5EF4-FFF2-40B4-BE49-F238E27FC236}">
                <a16:creationId xmlns:a16="http://schemas.microsoft.com/office/drawing/2014/main" id="{4924FE3D-1F27-49FD-8C64-9756231BF811}"/>
              </a:ext>
            </a:extLst>
          </p:cNvPr>
          <p:cNvSpPr>
            <a:spLocks noGrp="1"/>
          </p:cNvSpPr>
          <p:nvPr>
            <p:ph type="title" hasCustomPrompt="1"/>
          </p:nvPr>
        </p:nvSpPr>
        <p:spPr>
          <a:xfrm>
            <a:off x="1946876" y="320464"/>
            <a:ext cx="10736647" cy="1009647"/>
          </a:xfrm>
        </p:spPr>
        <p:txBody>
          <a:bodyPr>
            <a:normAutofit/>
          </a:bodyPr>
          <a:lstStyle>
            <a:lvl1pPr algn="ctr">
              <a:defRPr sz="4800">
                <a:solidFill>
                  <a:srgbClr val="204050"/>
                </a:solidFill>
                <a:latin typeface="+mn-lt"/>
              </a:defRPr>
            </a:lvl1pPr>
          </a:lstStyle>
          <a:p>
            <a:r>
              <a:rPr lang="en-US" dirty="0"/>
              <a:t>CLICK TO EDIT MASTER TITLE</a:t>
            </a:r>
          </a:p>
        </p:txBody>
      </p:sp>
      <p:sp>
        <p:nvSpPr>
          <p:cNvPr id="10" name="Rectangle 9">
            <a:extLst>
              <a:ext uri="{FF2B5EF4-FFF2-40B4-BE49-F238E27FC236}">
                <a16:creationId xmlns:a16="http://schemas.microsoft.com/office/drawing/2014/main" id="{02FD6480-A152-49A8-9672-66571C16B950}"/>
              </a:ext>
            </a:extLst>
          </p:cNvPr>
          <p:cNvSpPr/>
          <p:nvPr userDrawn="1"/>
        </p:nvSpPr>
        <p:spPr>
          <a:xfrm>
            <a:off x="6781800" y="275260"/>
            <a:ext cx="1066800" cy="60870"/>
          </a:xfrm>
          <a:prstGeom prst="rect">
            <a:avLst/>
          </a:prstGeom>
          <a:solidFill>
            <a:srgbClr val="183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AD32CB-AB99-469B-92AD-22EE8A7E6868}"/>
              </a:ext>
            </a:extLst>
          </p:cNvPr>
          <p:cNvSpPr/>
          <p:nvPr userDrawn="1"/>
        </p:nvSpPr>
        <p:spPr>
          <a:xfrm>
            <a:off x="1676400" y="1680116"/>
            <a:ext cx="11430000"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37C973-31A5-4E7C-A069-F2097A51FA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7686" y="1832516"/>
            <a:ext cx="11106177" cy="6107788"/>
          </a:xfrm>
          <a:prstGeom prst="rect">
            <a:avLst/>
          </a:prstGeom>
        </p:spPr>
      </p:pic>
    </p:spTree>
    <p:extLst>
      <p:ext uri="{BB962C8B-B14F-4D97-AF65-F5344CB8AC3E}">
        <p14:creationId xmlns:p14="http://schemas.microsoft.com/office/powerpoint/2010/main" val="541463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ith Picture - Horizonta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66B3C01-339C-42B8-89A1-F23BD600D8D8}"/>
              </a:ext>
            </a:extLst>
          </p:cNvPr>
          <p:cNvSpPr>
            <a:spLocks noGrp="1"/>
          </p:cNvSpPr>
          <p:nvPr>
            <p:ph type="pic" sz="quarter" idx="10"/>
          </p:nvPr>
        </p:nvSpPr>
        <p:spPr>
          <a:xfrm>
            <a:off x="0" y="4114800"/>
            <a:ext cx="14630400" cy="4114800"/>
          </a:xfrm>
        </p:spPr>
        <p:txBody>
          <a:bodyPr/>
          <a:lstStyle/>
          <a:p>
            <a:endParaRPr lang="en-US" dirty="0"/>
          </a:p>
        </p:txBody>
      </p:sp>
      <p:sp>
        <p:nvSpPr>
          <p:cNvPr id="10" name="Text Placeholder 9">
            <a:extLst>
              <a:ext uri="{FF2B5EF4-FFF2-40B4-BE49-F238E27FC236}">
                <a16:creationId xmlns:a16="http://schemas.microsoft.com/office/drawing/2014/main" id="{F0103A38-DFF6-4082-9C0A-725442D1D1EC}"/>
              </a:ext>
            </a:extLst>
          </p:cNvPr>
          <p:cNvSpPr>
            <a:spLocks noGrp="1"/>
          </p:cNvSpPr>
          <p:nvPr>
            <p:ph type="body" sz="quarter" idx="12"/>
          </p:nvPr>
        </p:nvSpPr>
        <p:spPr>
          <a:xfrm>
            <a:off x="1005708" y="2017395"/>
            <a:ext cx="12618982" cy="1487806"/>
          </a:xfrm>
        </p:spPr>
        <p:txBody>
          <a:bodyPr/>
          <a:lstStyle>
            <a:lvl1pPr>
              <a:defRPr>
                <a:solidFill>
                  <a:srgbClr val="183B4B"/>
                </a:solidFill>
              </a:defRPr>
            </a:lvl1pPr>
            <a:lvl2pPr>
              <a:defRPr>
                <a:solidFill>
                  <a:srgbClr val="C19F53"/>
                </a:solidFill>
              </a:defRPr>
            </a:lvl2pPr>
            <a:lvl3pPr>
              <a:defRPr>
                <a:solidFill>
                  <a:srgbClr val="183B4B"/>
                </a:solidFill>
              </a:defRPr>
            </a:lvl3pPr>
            <a:lvl4pPr>
              <a:defRPr>
                <a:solidFill>
                  <a:srgbClr val="183B4B"/>
                </a:solidFill>
              </a:defRPr>
            </a:lvl4pPr>
          </a:lstStyle>
          <a:p>
            <a:pPr lvl="0"/>
            <a:r>
              <a:rPr lang="en-US" dirty="0"/>
              <a:t>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923C413C-4C91-4C70-A74B-1D7B14008517}"/>
              </a:ext>
            </a:extLst>
          </p:cNvPr>
          <p:cNvSpPr/>
          <p:nvPr userDrawn="1"/>
        </p:nvSpPr>
        <p:spPr>
          <a:xfrm>
            <a:off x="6781800" y="275260"/>
            <a:ext cx="1066800" cy="60870"/>
          </a:xfrm>
          <a:prstGeom prst="rect">
            <a:avLst/>
          </a:prstGeom>
          <a:solidFill>
            <a:srgbClr val="183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E2293B3-2E36-4D7F-8671-22A53671B215}"/>
              </a:ext>
            </a:extLst>
          </p:cNvPr>
          <p:cNvSpPr>
            <a:spLocks noGrp="1"/>
          </p:cNvSpPr>
          <p:nvPr>
            <p:ph type="title" hasCustomPrompt="1"/>
          </p:nvPr>
        </p:nvSpPr>
        <p:spPr>
          <a:xfrm>
            <a:off x="1946876" y="320464"/>
            <a:ext cx="10736647" cy="1009647"/>
          </a:xfrm>
        </p:spPr>
        <p:txBody>
          <a:bodyPr>
            <a:normAutofit/>
          </a:bodyPr>
          <a:lstStyle>
            <a:lvl1pPr algn="ctr">
              <a:defRPr sz="4800">
                <a:solidFill>
                  <a:srgbClr val="204050"/>
                </a:solidFill>
                <a:latin typeface="+mn-lt"/>
              </a:defRPr>
            </a:lvl1pPr>
          </a:lstStyle>
          <a:p>
            <a:r>
              <a:rPr lang="en-US" dirty="0"/>
              <a:t>CLICK TO EDIT MASTER TITLE</a:t>
            </a:r>
          </a:p>
        </p:txBody>
      </p:sp>
      <p:sp>
        <p:nvSpPr>
          <p:cNvPr id="13" name="Rectangle 12">
            <a:extLst>
              <a:ext uri="{FF2B5EF4-FFF2-40B4-BE49-F238E27FC236}">
                <a16:creationId xmlns:a16="http://schemas.microsoft.com/office/drawing/2014/main" id="{25EF5447-DD9E-4F2C-AF1B-BDD96724E79B}"/>
              </a:ext>
            </a:extLst>
          </p:cNvPr>
          <p:cNvSpPr/>
          <p:nvPr userDrawn="1"/>
        </p:nvSpPr>
        <p:spPr>
          <a:xfrm>
            <a:off x="838200" y="1828800"/>
            <a:ext cx="12954000" cy="1905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429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with Picture - Horizont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3B762A-4092-4034-A914-AE1D3170C5F2}"/>
              </a:ext>
            </a:extLst>
          </p:cNvPr>
          <p:cNvSpPr/>
          <p:nvPr userDrawn="1"/>
        </p:nvSpPr>
        <p:spPr>
          <a:xfrm>
            <a:off x="838200" y="1828800"/>
            <a:ext cx="12954000" cy="58674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ble Placeholder 2">
            <a:extLst>
              <a:ext uri="{FF2B5EF4-FFF2-40B4-BE49-F238E27FC236}">
                <a16:creationId xmlns:a16="http://schemas.microsoft.com/office/drawing/2014/main" id="{91A14E2A-CCD6-473C-B0EB-B6700A2CEFA7}"/>
              </a:ext>
            </a:extLst>
          </p:cNvPr>
          <p:cNvSpPr>
            <a:spLocks noGrp="1"/>
          </p:cNvSpPr>
          <p:nvPr>
            <p:ph type="tbl" sz="quarter" idx="10"/>
          </p:nvPr>
        </p:nvSpPr>
        <p:spPr>
          <a:xfrm>
            <a:off x="990600" y="2057400"/>
            <a:ext cx="12649200" cy="5410200"/>
          </a:xfrm>
        </p:spPr>
        <p:txBody>
          <a:bodyPr/>
          <a:lstStyle/>
          <a:p>
            <a:endParaRPr lang="en-US" dirty="0"/>
          </a:p>
        </p:txBody>
      </p:sp>
      <p:sp>
        <p:nvSpPr>
          <p:cNvPr id="6" name="Rectangle 5">
            <a:extLst>
              <a:ext uri="{FF2B5EF4-FFF2-40B4-BE49-F238E27FC236}">
                <a16:creationId xmlns:a16="http://schemas.microsoft.com/office/drawing/2014/main" id="{BE618216-CF31-4736-AEA4-5055FAB053F3}"/>
              </a:ext>
            </a:extLst>
          </p:cNvPr>
          <p:cNvSpPr/>
          <p:nvPr userDrawn="1"/>
        </p:nvSpPr>
        <p:spPr>
          <a:xfrm>
            <a:off x="6781800" y="275260"/>
            <a:ext cx="1066800" cy="60870"/>
          </a:xfrm>
          <a:prstGeom prst="rect">
            <a:avLst/>
          </a:prstGeom>
          <a:solidFill>
            <a:srgbClr val="183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7BE63F4-F69A-4B3E-AEC7-8E50CEC0C379}"/>
              </a:ext>
            </a:extLst>
          </p:cNvPr>
          <p:cNvSpPr>
            <a:spLocks noGrp="1"/>
          </p:cNvSpPr>
          <p:nvPr>
            <p:ph type="title" hasCustomPrompt="1"/>
          </p:nvPr>
        </p:nvSpPr>
        <p:spPr>
          <a:xfrm>
            <a:off x="1946876" y="320464"/>
            <a:ext cx="10736647" cy="1009647"/>
          </a:xfrm>
        </p:spPr>
        <p:txBody>
          <a:bodyPr>
            <a:normAutofit/>
          </a:bodyPr>
          <a:lstStyle>
            <a:lvl1pPr algn="ctr">
              <a:defRPr sz="4800">
                <a:solidFill>
                  <a:srgbClr val="204050"/>
                </a:solidFill>
                <a:latin typeface="+mn-lt"/>
              </a:defRPr>
            </a:lvl1pPr>
          </a:lstStyle>
          <a:p>
            <a:r>
              <a:rPr lang="en-US" dirty="0"/>
              <a:t>CLICK TO EDIT MASTER TITLE</a:t>
            </a:r>
          </a:p>
        </p:txBody>
      </p:sp>
    </p:spTree>
    <p:extLst>
      <p:ext uri="{BB962C8B-B14F-4D97-AF65-F5344CB8AC3E}">
        <p14:creationId xmlns:p14="http://schemas.microsoft.com/office/powerpoint/2010/main" val="3501834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9495" y="3922071"/>
            <a:ext cx="4719023" cy="636270"/>
          </a:xfrm>
        </p:spPr>
        <p:txBody>
          <a:bodyPr anchor="b">
            <a:noAutofit/>
          </a:bodyPr>
          <a:lstStyle>
            <a:lvl1pPr>
              <a:defRPr sz="3200" cap="none" baseline="0">
                <a:solidFill>
                  <a:srgbClr val="183B4B"/>
                </a:solidFill>
              </a:defRPr>
            </a:lvl1pPr>
          </a:lstStyle>
          <a:p>
            <a:r>
              <a:rPr lang="en-US" dirty="0"/>
              <a:t>Click to edit master title style</a:t>
            </a:r>
          </a:p>
        </p:txBody>
      </p:sp>
      <p:sp>
        <p:nvSpPr>
          <p:cNvPr id="3" name="Picture Placeholder 2"/>
          <p:cNvSpPr>
            <a:spLocks noGrp="1"/>
          </p:cNvSpPr>
          <p:nvPr>
            <p:ph type="pic" idx="1"/>
          </p:nvPr>
        </p:nvSpPr>
        <p:spPr>
          <a:xfrm>
            <a:off x="2873562" y="1371600"/>
            <a:ext cx="2270890" cy="2335344"/>
          </a:xfrm>
        </p:spPr>
        <p:txBody>
          <a:bodyPr/>
          <a:lstStyle>
            <a:lvl1pPr marL="0" indent="0">
              <a:buNone/>
              <a:defRPr sz="2800"/>
            </a:lvl1pPr>
            <a:lvl2pPr marL="274297" indent="0">
              <a:buNone/>
              <a:defRPr sz="1680"/>
            </a:lvl2pPr>
            <a:lvl3pPr marL="548596" indent="0">
              <a:buNone/>
              <a:defRPr sz="1440"/>
            </a:lvl3pPr>
            <a:lvl4pPr marL="822895" indent="0">
              <a:buNone/>
              <a:defRPr sz="1200"/>
            </a:lvl4pPr>
            <a:lvl5pPr marL="1097192" indent="0">
              <a:buNone/>
              <a:defRPr sz="1200"/>
            </a:lvl5pPr>
            <a:lvl6pPr marL="1371490" indent="0">
              <a:buNone/>
              <a:defRPr sz="1200"/>
            </a:lvl6pPr>
            <a:lvl7pPr marL="1645789" indent="0">
              <a:buNone/>
              <a:defRPr sz="1200"/>
            </a:lvl7pPr>
            <a:lvl8pPr marL="1920086" indent="0">
              <a:buNone/>
              <a:defRPr sz="1200"/>
            </a:lvl8pPr>
            <a:lvl9pPr marL="2194384" indent="0">
              <a:buNone/>
              <a:defRPr sz="1200"/>
            </a:lvl9pPr>
          </a:lstStyle>
          <a:p>
            <a:endParaRPr lang="en-US" dirty="0"/>
          </a:p>
        </p:txBody>
      </p:sp>
      <p:sp>
        <p:nvSpPr>
          <p:cNvPr id="4" name="Text Placeholder 3"/>
          <p:cNvSpPr>
            <a:spLocks noGrp="1"/>
          </p:cNvSpPr>
          <p:nvPr>
            <p:ph type="body" sz="half" idx="2" hasCustomPrompt="1"/>
          </p:nvPr>
        </p:nvSpPr>
        <p:spPr>
          <a:xfrm>
            <a:off x="1007615" y="4724400"/>
            <a:ext cx="6002785" cy="2592705"/>
          </a:xfrm>
          <a:ln w="28575">
            <a:solidFill>
              <a:schemeClr val="tx1"/>
            </a:solidFill>
          </a:ln>
        </p:spPr>
        <p:txBody>
          <a:bodyPr tIns="91440" bIns="91440">
            <a:normAutofit/>
          </a:bodyPr>
          <a:lstStyle>
            <a:lvl1pPr marL="0" indent="0">
              <a:buNone/>
              <a:defRPr sz="2800">
                <a:solidFill>
                  <a:srgbClr val="183B4B"/>
                </a:solidFill>
              </a:defRPr>
            </a:lvl1pPr>
            <a:lvl2pPr marL="274297" indent="0">
              <a:buNone/>
              <a:defRPr sz="840"/>
            </a:lvl2pPr>
            <a:lvl3pPr marL="548596" indent="0">
              <a:buNone/>
              <a:defRPr sz="720"/>
            </a:lvl3pPr>
            <a:lvl4pPr marL="822895" indent="0">
              <a:buNone/>
              <a:defRPr sz="600"/>
            </a:lvl4pPr>
            <a:lvl5pPr marL="1097192" indent="0">
              <a:buNone/>
              <a:defRPr sz="600"/>
            </a:lvl5pPr>
            <a:lvl6pPr marL="1371490" indent="0">
              <a:buNone/>
              <a:defRPr sz="600"/>
            </a:lvl6pPr>
            <a:lvl7pPr marL="1645789" indent="0">
              <a:buNone/>
              <a:defRPr sz="600"/>
            </a:lvl7pPr>
            <a:lvl8pPr marL="1920086" indent="0">
              <a:buNone/>
              <a:defRPr sz="600"/>
            </a:lvl8pPr>
            <a:lvl9pPr marL="2194384" indent="0">
              <a:buNone/>
              <a:defRPr sz="6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93A5077-B92F-ED43-8874-718EF7C582B4}"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5A9A6D-E5DE-C74D-A625-D723C48E9C96}" type="slidenum">
              <a:rPr lang="en-US" smtClean="0"/>
              <a:t>‹#›</a:t>
            </a:fld>
            <a:endParaRPr lang="en-US" dirty="0"/>
          </a:p>
        </p:txBody>
      </p:sp>
      <p:sp>
        <p:nvSpPr>
          <p:cNvPr id="11" name="Title 1">
            <a:extLst>
              <a:ext uri="{FF2B5EF4-FFF2-40B4-BE49-F238E27FC236}">
                <a16:creationId xmlns:a16="http://schemas.microsoft.com/office/drawing/2014/main" id="{3BBCA656-2D8D-4532-AC42-417D0AD64C40}"/>
              </a:ext>
            </a:extLst>
          </p:cNvPr>
          <p:cNvSpPr txBox="1">
            <a:spLocks/>
          </p:cNvSpPr>
          <p:nvPr userDrawn="1"/>
        </p:nvSpPr>
        <p:spPr>
          <a:xfrm>
            <a:off x="8267700" y="3918167"/>
            <a:ext cx="4719023" cy="636270"/>
          </a:xfrm>
          <a:prstGeom prst="rect">
            <a:avLst/>
          </a:prstGeom>
        </p:spPr>
        <p:txBody>
          <a:bodyPr vert="horz" lIns="91440" tIns="45720" rIns="91440" bIns="45720" rtlCol="0" anchor="b">
            <a:noAutofit/>
          </a:bodyPr>
          <a:lstStyle>
            <a:lvl1pPr algn="l" defTabSz="548596" rtl="0" eaLnBrk="1" latinLnBrk="0" hangingPunct="1">
              <a:lnSpc>
                <a:spcPct val="90000"/>
              </a:lnSpc>
              <a:spcBef>
                <a:spcPct val="0"/>
              </a:spcBef>
              <a:buNone/>
              <a:defRPr sz="2800" kern="1200">
                <a:solidFill>
                  <a:schemeClr val="bg1"/>
                </a:solidFill>
                <a:latin typeface="+mn-lt"/>
                <a:ea typeface="+mj-ea"/>
                <a:cs typeface="+mj-cs"/>
              </a:defRPr>
            </a:lvl1pPr>
          </a:lstStyle>
          <a:p>
            <a:pPr algn="ctr"/>
            <a:r>
              <a:rPr lang="en-US" sz="3200" dirty="0">
                <a:solidFill>
                  <a:srgbClr val="183B4B"/>
                </a:solidFill>
              </a:rPr>
              <a:t>Click to edit Master title style</a:t>
            </a:r>
          </a:p>
        </p:txBody>
      </p:sp>
      <p:sp>
        <p:nvSpPr>
          <p:cNvPr id="12" name="Picture Placeholder 2">
            <a:extLst>
              <a:ext uri="{FF2B5EF4-FFF2-40B4-BE49-F238E27FC236}">
                <a16:creationId xmlns:a16="http://schemas.microsoft.com/office/drawing/2014/main" id="{43411C03-A677-41FC-8291-2C67420D6A6D}"/>
              </a:ext>
            </a:extLst>
          </p:cNvPr>
          <p:cNvSpPr>
            <a:spLocks noGrp="1"/>
          </p:cNvSpPr>
          <p:nvPr>
            <p:ph type="pic" idx="13"/>
          </p:nvPr>
        </p:nvSpPr>
        <p:spPr>
          <a:xfrm>
            <a:off x="9491767" y="1371600"/>
            <a:ext cx="2270890" cy="2335344"/>
          </a:xfrm>
        </p:spPr>
        <p:txBody>
          <a:bodyPr/>
          <a:lstStyle>
            <a:lvl1pPr marL="0" indent="0">
              <a:buNone/>
              <a:defRPr sz="2800"/>
            </a:lvl1pPr>
            <a:lvl2pPr marL="274297" indent="0">
              <a:buNone/>
              <a:defRPr sz="1680"/>
            </a:lvl2pPr>
            <a:lvl3pPr marL="548596" indent="0">
              <a:buNone/>
              <a:defRPr sz="1440"/>
            </a:lvl3pPr>
            <a:lvl4pPr marL="822895" indent="0">
              <a:buNone/>
              <a:defRPr sz="1200"/>
            </a:lvl4pPr>
            <a:lvl5pPr marL="1097192" indent="0">
              <a:buNone/>
              <a:defRPr sz="1200"/>
            </a:lvl5pPr>
            <a:lvl6pPr marL="1371490" indent="0">
              <a:buNone/>
              <a:defRPr sz="1200"/>
            </a:lvl6pPr>
            <a:lvl7pPr marL="1645789" indent="0">
              <a:buNone/>
              <a:defRPr sz="1200"/>
            </a:lvl7pPr>
            <a:lvl8pPr marL="1920086" indent="0">
              <a:buNone/>
              <a:defRPr sz="1200"/>
            </a:lvl8pPr>
            <a:lvl9pPr marL="2194384" indent="0">
              <a:buNone/>
              <a:defRPr sz="1200"/>
            </a:lvl9pPr>
          </a:lstStyle>
          <a:p>
            <a:endParaRPr lang="en-US" dirty="0"/>
          </a:p>
        </p:txBody>
      </p:sp>
      <p:sp>
        <p:nvSpPr>
          <p:cNvPr id="13" name="Text Placeholder 3">
            <a:extLst>
              <a:ext uri="{FF2B5EF4-FFF2-40B4-BE49-F238E27FC236}">
                <a16:creationId xmlns:a16="http://schemas.microsoft.com/office/drawing/2014/main" id="{2F5C8646-A928-46F7-86EB-65224D104F64}"/>
              </a:ext>
            </a:extLst>
          </p:cNvPr>
          <p:cNvSpPr>
            <a:spLocks noGrp="1"/>
          </p:cNvSpPr>
          <p:nvPr>
            <p:ph type="body" sz="half" idx="14" hasCustomPrompt="1"/>
          </p:nvPr>
        </p:nvSpPr>
        <p:spPr>
          <a:xfrm>
            <a:off x="7620002" y="4724400"/>
            <a:ext cx="6014421" cy="2592705"/>
          </a:xfrm>
          <a:ln w="28575">
            <a:solidFill>
              <a:schemeClr val="tx1"/>
            </a:solidFill>
          </a:ln>
        </p:spPr>
        <p:txBody>
          <a:bodyPr tIns="91440" bIns="91440">
            <a:normAutofit/>
          </a:bodyPr>
          <a:lstStyle>
            <a:lvl1pPr marL="0" indent="0">
              <a:buNone/>
              <a:defRPr sz="2800">
                <a:solidFill>
                  <a:srgbClr val="183B4B"/>
                </a:solidFill>
              </a:defRPr>
            </a:lvl1pPr>
            <a:lvl2pPr marL="274297" indent="0">
              <a:buNone/>
              <a:defRPr sz="840"/>
            </a:lvl2pPr>
            <a:lvl3pPr marL="548596" indent="0">
              <a:buNone/>
              <a:defRPr sz="720"/>
            </a:lvl3pPr>
            <a:lvl4pPr marL="822895" indent="0">
              <a:buNone/>
              <a:defRPr sz="600"/>
            </a:lvl4pPr>
            <a:lvl5pPr marL="1097192" indent="0">
              <a:buNone/>
              <a:defRPr sz="600"/>
            </a:lvl5pPr>
            <a:lvl6pPr marL="1371490" indent="0">
              <a:buNone/>
              <a:defRPr sz="600"/>
            </a:lvl6pPr>
            <a:lvl7pPr marL="1645789" indent="0">
              <a:buNone/>
              <a:defRPr sz="600"/>
            </a:lvl7pPr>
            <a:lvl8pPr marL="1920086" indent="0">
              <a:buNone/>
              <a:defRPr sz="600"/>
            </a:lvl8pPr>
            <a:lvl9pPr marL="2194384" indent="0">
              <a:buNone/>
              <a:defRPr sz="600"/>
            </a:lvl9pPr>
          </a:lstStyle>
          <a:p>
            <a:pPr lvl="0"/>
            <a:r>
              <a:rPr lang="en-US" dirty="0"/>
              <a:t>Click to edit Master text styles</a:t>
            </a:r>
          </a:p>
        </p:txBody>
      </p:sp>
      <p:sp>
        <p:nvSpPr>
          <p:cNvPr id="17" name="Rectangle 16">
            <a:extLst>
              <a:ext uri="{FF2B5EF4-FFF2-40B4-BE49-F238E27FC236}">
                <a16:creationId xmlns:a16="http://schemas.microsoft.com/office/drawing/2014/main" id="{6F597327-E93B-4E98-8142-0477941EFC35}"/>
              </a:ext>
            </a:extLst>
          </p:cNvPr>
          <p:cNvSpPr/>
          <p:nvPr userDrawn="1"/>
        </p:nvSpPr>
        <p:spPr>
          <a:xfrm>
            <a:off x="6781800" y="275260"/>
            <a:ext cx="1066800" cy="60870"/>
          </a:xfrm>
          <a:prstGeom prst="rect">
            <a:avLst/>
          </a:prstGeom>
          <a:solidFill>
            <a:srgbClr val="183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3DECF74C-D233-45D4-9DC1-7AE80E2BBC72}"/>
              </a:ext>
            </a:extLst>
          </p:cNvPr>
          <p:cNvSpPr txBox="1">
            <a:spLocks/>
          </p:cNvSpPr>
          <p:nvPr userDrawn="1"/>
        </p:nvSpPr>
        <p:spPr>
          <a:xfrm>
            <a:off x="1946876" y="320464"/>
            <a:ext cx="10736647" cy="1009647"/>
          </a:xfrm>
          <a:prstGeom prst="rect">
            <a:avLst/>
          </a:prstGeom>
        </p:spPr>
        <p:txBody>
          <a:bodyPr vert="horz" lIns="91440" tIns="45720" rIns="91440" bIns="45720" rtlCol="0" anchor="ctr">
            <a:normAutofit/>
          </a:bodyPr>
          <a:lstStyle>
            <a:lvl1pPr algn="ctr" defTabSz="1097280" rtl="0" eaLnBrk="1" latinLnBrk="0" hangingPunct="1">
              <a:lnSpc>
                <a:spcPct val="90000"/>
              </a:lnSpc>
              <a:spcBef>
                <a:spcPct val="0"/>
              </a:spcBef>
              <a:buNone/>
              <a:defRPr sz="4800" kern="1200" cap="all" baseline="0">
                <a:solidFill>
                  <a:srgbClr val="204050"/>
                </a:solidFill>
                <a:latin typeface="+mn-lt"/>
                <a:ea typeface="+mj-ea"/>
                <a:cs typeface="+mj-cs"/>
              </a:defRPr>
            </a:lvl1pPr>
          </a:lstStyle>
          <a:p>
            <a:r>
              <a:rPr lang="en-US"/>
              <a:t>CLICK TO EDIT MASTER TITLE</a:t>
            </a:r>
            <a:endParaRPr lang="en-US" dirty="0"/>
          </a:p>
        </p:txBody>
      </p:sp>
    </p:spTree>
    <p:extLst>
      <p:ext uri="{BB962C8B-B14F-4D97-AF65-F5344CB8AC3E}">
        <p14:creationId xmlns:p14="http://schemas.microsoft.com/office/powerpoint/2010/main" val="3201982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C19E49-3AF9-45AB-BE61-96889DB21310}"/>
              </a:ext>
            </a:extLst>
          </p:cNvPr>
          <p:cNvSpPr>
            <a:spLocks noGrp="1"/>
          </p:cNvSpPr>
          <p:nvPr>
            <p:ph type="title" hasCustomPrompt="1"/>
          </p:nvPr>
        </p:nvSpPr>
        <p:spPr>
          <a:xfrm>
            <a:off x="1946876" y="320464"/>
            <a:ext cx="10736647" cy="1009647"/>
          </a:xfrm>
        </p:spPr>
        <p:txBody>
          <a:bodyPr>
            <a:normAutofit/>
          </a:bodyPr>
          <a:lstStyle>
            <a:lvl1pPr algn="ctr">
              <a:defRPr sz="4800">
                <a:solidFill>
                  <a:srgbClr val="204050"/>
                </a:solidFill>
                <a:latin typeface="+mn-lt"/>
              </a:defRPr>
            </a:lvl1pPr>
          </a:lstStyle>
          <a:p>
            <a:r>
              <a:rPr lang="en-US" dirty="0"/>
              <a:t>CLICK TO EDIT MASTER TITLE</a:t>
            </a:r>
          </a:p>
        </p:txBody>
      </p:sp>
      <p:sp>
        <p:nvSpPr>
          <p:cNvPr id="5" name="Rectangle 4">
            <a:extLst>
              <a:ext uri="{FF2B5EF4-FFF2-40B4-BE49-F238E27FC236}">
                <a16:creationId xmlns:a16="http://schemas.microsoft.com/office/drawing/2014/main" id="{ED21282D-4EF9-4FC1-9092-1C09D3C3C0F9}"/>
              </a:ext>
            </a:extLst>
          </p:cNvPr>
          <p:cNvSpPr/>
          <p:nvPr userDrawn="1"/>
        </p:nvSpPr>
        <p:spPr>
          <a:xfrm>
            <a:off x="6781800" y="275260"/>
            <a:ext cx="1066800" cy="60870"/>
          </a:xfrm>
          <a:prstGeom prst="rect">
            <a:avLst/>
          </a:prstGeom>
          <a:solidFill>
            <a:srgbClr val="183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028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97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E1EF83-C8AD-45B4-ABE0-F06C4AA14828}"/>
              </a:ext>
            </a:extLst>
          </p:cNvPr>
          <p:cNvSpPr/>
          <p:nvPr userDrawn="1"/>
        </p:nvSpPr>
        <p:spPr>
          <a:xfrm>
            <a:off x="2371512" y="2423162"/>
            <a:ext cx="9887376" cy="292036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3619500" y="5124450"/>
            <a:ext cx="7391400" cy="438150"/>
          </a:xfrm>
          <a:solidFill>
            <a:schemeClr val="tx2"/>
          </a:solidFill>
        </p:spPr>
        <p:txBody>
          <a:bodyPr>
            <a:noAutofit/>
          </a:bodyPr>
          <a:lstStyle>
            <a:lvl1pPr marL="0" indent="0" algn="ctr">
              <a:buNone/>
              <a:defRPr sz="3200">
                <a:solidFill>
                  <a:srgbClr val="C19F53"/>
                </a:solidFill>
              </a:defRPr>
            </a:lvl1pPr>
            <a:lvl2pPr marL="274297" indent="0" algn="ctr">
              <a:buNone/>
              <a:defRPr sz="1200"/>
            </a:lvl2pPr>
            <a:lvl3pPr marL="548596" indent="0" algn="ctr">
              <a:buNone/>
              <a:defRPr sz="1080"/>
            </a:lvl3pPr>
            <a:lvl4pPr marL="822895" indent="0" algn="ctr">
              <a:buNone/>
              <a:defRPr sz="960"/>
            </a:lvl4pPr>
            <a:lvl5pPr marL="1097192" indent="0" algn="ctr">
              <a:buNone/>
              <a:defRPr sz="960"/>
            </a:lvl5pPr>
            <a:lvl6pPr marL="1371490" indent="0" algn="ctr">
              <a:buNone/>
              <a:defRPr sz="960"/>
            </a:lvl6pPr>
            <a:lvl7pPr marL="1645789" indent="0" algn="ctr">
              <a:buNone/>
              <a:defRPr sz="960"/>
            </a:lvl7pPr>
            <a:lvl8pPr marL="1920086" indent="0" algn="ctr">
              <a:buNone/>
              <a:defRPr sz="960"/>
            </a:lvl8pPr>
            <a:lvl9pPr marL="2194384" indent="0" algn="ctr">
              <a:buNone/>
              <a:defRPr sz="960"/>
            </a:lvl9pPr>
          </a:lstStyle>
          <a:p>
            <a:r>
              <a:rPr lang="en-US" dirty="0"/>
              <a:t>Click to edit master subtitle style</a:t>
            </a:r>
          </a:p>
        </p:txBody>
      </p:sp>
      <p:sp>
        <p:nvSpPr>
          <p:cNvPr id="4" name="Date Placeholder 3"/>
          <p:cNvSpPr>
            <a:spLocks noGrp="1"/>
          </p:cNvSpPr>
          <p:nvPr>
            <p:ph type="dt" sz="half" idx="10"/>
          </p:nvPr>
        </p:nvSpPr>
        <p:spPr/>
        <p:txBody>
          <a:bodyPr/>
          <a:lstStyle/>
          <a:p>
            <a:fld id="{D93A5077-B92F-ED43-8874-718EF7C582B4}"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5A9A6D-E5DE-C74D-A625-D723C48E9C96}" type="slidenum">
              <a:rPr lang="en-US" smtClean="0"/>
              <a:t>‹#›</a:t>
            </a:fld>
            <a:endParaRPr lang="en-US" dirty="0"/>
          </a:p>
        </p:txBody>
      </p:sp>
      <p:sp>
        <p:nvSpPr>
          <p:cNvPr id="2" name="Title 1"/>
          <p:cNvSpPr>
            <a:spLocks noGrp="1"/>
          </p:cNvSpPr>
          <p:nvPr>
            <p:ph type="ctrTitle" hasCustomPrompt="1"/>
          </p:nvPr>
        </p:nvSpPr>
        <p:spPr>
          <a:xfrm>
            <a:off x="2376878" y="3143787"/>
            <a:ext cx="9887376" cy="2284095"/>
          </a:xfrm>
        </p:spPr>
        <p:txBody>
          <a:bodyPr anchor="b">
            <a:normAutofit/>
          </a:bodyPr>
          <a:lstStyle>
            <a:lvl1pPr algn="ctr">
              <a:defRPr sz="6600" b="1">
                <a:solidFill>
                  <a:schemeClr val="bg1"/>
                </a:solidFill>
              </a:defRPr>
            </a:lvl1pPr>
          </a:lstStyle>
          <a:p>
            <a:r>
              <a:rPr lang="en-US" dirty="0" err="1"/>
              <a:t>cLICK</a:t>
            </a:r>
            <a:r>
              <a:rPr lang="en-US" dirty="0"/>
              <a:t> TO EDIT title text</a:t>
            </a:r>
            <a:br>
              <a:rPr lang="en-US" dirty="0"/>
            </a:br>
            <a:endParaRPr lang="en-US" dirty="0"/>
          </a:p>
        </p:txBody>
      </p:sp>
      <p:sp>
        <p:nvSpPr>
          <p:cNvPr id="16" name="Text Placeholder 15">
            <a:extLst>
              <a:ext uri="{FF2B5EF4-FFF2-40B4-BE49-F238E27FC236}">
                <a16:creationId xmlns:a16="http://schemas.microsoft.com/office/drawing/2014/main" id="{C2AF8E83-1240-4EFE-98FD-9AC8C68ED14B}"/>
              </a:ext>
            </a:extLst>
          </p:cNvPr>
          <p:cNvSpPr>
            <a:spLocks noGrp="1"/>
          </p:cNvSpPr>
          <p:nvPr>
            <p:ph type="body" sz="quarter" idx="13" hasCustomPrompt="1"/>
          </p:nvPr>
        </p:nvSpPr>
        <p:spPr>
          <a:xfrm>
            <a:off x="4316632" y="2209800"/>
            <a:ext cx="5997136" cy="533400"/>
          </a:xfrm>
          <a:solidFill>
            <a:schemeClr val="tx2"/>
          </a:solidFill>
        </p:spPr>
        <p:txBody>
          <a:bodyPr/>
          <a:lstStyle>
            <a:lvl1pPr marL="0" indent="0" algn="ctr">
              <a:buNone/>
              <a:defRPr>
                <a:solidFill>
                  <a:srgbClr val="C19F53"/>
                </a:solidFill>
              </a:defRPr>
            </a:lvl1pPr>
          </a:lstStyle>
          <a:p>
            <a:r>
              <a:rPr lang="en-US" dirty="0"/>
              <a:t>Click to edit master chapter title style</a:t>
            </a:r>
          </a:p>
        </p:txBody>
      </p:sp>
    </p:spTree>
    <p:extLst>
      <p:ext uri="{BB962C8B-B14F-4D97-AF65-F5344CB8AC3E}">
        <p14:creationId xmlns:p14="http://schemas.microsoft.com/office/powerpoint/2010/main" val="209405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82146"/>
            <a:ext cx="11277600" cy="1009647"/>
          </a:xfrm>
        </p:spPr>
        <p:txBody>
          <a:bodyPr>
            <a:normAutofit/>
          </a:bodyPr>
          <a:lstStyle>
            <a:lvl1pPr algn="ctr">
              <a:defRPr sz="4800" cap="all" baseline="0">
                <a:solidFill>
                  <a:srgbClr val="C19F53"/>
                </a:solidFill>
                <a:latin typeface="+mn-lt"/>
              </a:defRPr>
            </a:lvl1pPr>
          </a:lstStyle>
          <a:p>
            <a:r>
              <a:rPr lang="en-US" dirty="0"/>
              <a:t>CLICK TO EDIT MASTER TITLE</a:t>
            </a:r>
          </a:p>
        </p:txBody>
      </p:sp>
      <p:sp>
        <p:nvSpPr>
          <p:cNvPr id="3" name="Content Placeholder 2"/>
          <p:cNvSpPr>
            <a:spLocks noGrp="1"/>
          </p:cNvSpPr>
          <p:nvPr>
            <p:ph idx="1" hasCustomPrompt="1"/>
          </p:nvPr>
        </p:nvSpPr>
        <p:spPr>
          <a:xfrm>
            <a:off x="1005710" y="2017395"/>
            <a:ext cx="12618982" cy="5221605"/>
          </a:xfrm>
        </p:spPr>
        <p:txBody>
          <a:bodyPr/>
          <a:lstStyle>
            <a:lvl1pPr marL="290513" indent="-290513" defTabSz="457200">
              <a:lnSpc>
                <a:spcPct val="100000"/>
              </a:lnSpc>
              <a:spcAft>
                <a:spcPts val="800"/>
              </a:spcAft>
              <a:defRPr sz="3200">
                <a:solidFill>
                  <a:schemeClr val="bg1"/>
                </a:solidFill>
              </a:defRPr>
            </a:lvl1pPr>
            <a:lvl2pPr marL="688975" indent="-228600">
              <a:lnSpc>
                <a:spcPct val="100000"/>
              </a:lnSpc>
              <a:spcAft>
                <a:spcPts val="800"/>
              </a:spcAft>
              <a:defRPr>
                <a:solidFill>
                  <a:schemeClr val="bg1"/>
                </a:solidFill>
              </a:defRPr>
            </a:lvl2pPr>
            <a:lvl3pPr marL="1085850" indent="-228600">
              <a:lnSpc>
                <a:spcPct val="100000"/>
              </a:lnSpc>
              <a:spcAft>
                <a:spcPts val="800"/>
              </a:spcAft>
              <a:defRPr/>
            </a:lvl3pPr>
            <a:lvl4pPr marL="1484313" indent="-228600">
              <a:lnSpc>
                <a:spcPct val="100000"/>
              </a:lnSpc>
              <a:spcAft>
                <a:spcPts val="800"/>
              </a:spcAft>
              <a:defRPr/>
            </a:lvl4pPr>
            <a:lvl5pPr marL="1828800" indent="-228600">
              <a:lnSpc>
                <a:spcPct val="100000"/>
              </a:lnSpc>
              <a:spcAft>
                <a:spcPts val="800"/>
              </a:spcAft>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93A5077-B92F-ED43-8874-718EF7C582B4}"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5A9A6D-E5DE-C74D-A625-D723C48E9C96}" type="slidenum">
              <a:rPr lang="en-US" smtClean="0"/>
              <a:t>‹#›</a:t>
            </a:fld>
            <a:endParaRPr lang="en-US" dirty="0"/>
          </a:p>
        </p:txBody>
      </p:sp>
      <p:sp>
        <p:nvSpPr>
          <p:cNvPr id="9" name="Rectangle 8">
            <a:extLst>
              <a:ext uri="{FF2B5EF4-FFF2-40B4-BE49-F238E27FC236}">
                <a16:creationId xmlns:a16="http://schemas.microsoft.com/office/drawing/2014/main" id="{F41D2270-BB68-430E-B00A-79B8B7E9D5BC}"/>
              </a:ext>
            </a:extLst>
          </p:cNvPr>
          <p:cNvSpPr/>
          <p:nvPr userDrawn="1"/>
        </p:nvSpPr>
        <p:spPr>
          <a:xfrm>
            <a:off x="6781800" y="228600"/>
            <a:ext cx="1066800" cy="60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577398-6E1B-4206-9DC3-0FFA988CFB38}"/>
              </a:ext>
            </a:extLst>
          </p:cNvPr>
          <p:cNvSpPr/>
          <p:nvPr userDrawn="1"/>
        </p:nvSpPr>
        <p:spPr>
          <a:xfrm>
            <a:off x="838200" y="1828800"/>
            <a:ext cx="12954000" cy="5638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68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 Vertic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05710" y="2017395"/>
            <a:ext cx="6080890" cy="5221605"/>
          </a:xfrm>
        </p:spPr>
        <p:txBody>
          <a:bodyPr/>
          <a:lstStyle>
            <a:lvl1pPr marL="290513" indent="-290513" defTabSz="457200">
              <a:lnSpc>
                <a:spcPct val="100000"/>
              </a:lnSpc>
              <a:spcAft>
                <a:spcPts val="800"/>
              </a:spcAft>
              <a:defRPr>
                <a:solidFill>
                  <a:srgbClr val="FFFFFF"/>
                </a:solidFill>
              </a:defRPr>
            </a:lvl1pPr>
            <a:lvl2pPr marL="688975" indent="-228600">
              <a:lnSpc>
                <a:spcPct val="100000"/>
              </a:lnSpc>
              <a:spcAft>
                <a:spcPts val="800"/>
              </a:spcAft>
              <a:defRPr>
                <a:solidFill>
                  <a:srgbClr val="FFFFFF"/>
                </a:solidFill>
              </a:defRPr>
            </a:lvl2pPr>
            <a:lvl3pPr marL="1085850" indent="-228600">
              <a:lnSpc>
                <a:spcPct val="100000"/>
              </a:lnSpc>
              <a:spcAft>
                <a:spcPts val="800"/>
              </a:spcAft>
              <a:defRPr>
                <a:solidFill>
                  <a:srgbClr val="FFFFFF"/>
                </a:solidFill>
              </a:defRPr>
            </a:lvl3pPr>
            <a:lvl4pPr marL="1484313" indent="-228600">
              <a:lnSpc>
                <a:spcPct val="100000"/>
              </a:lnSpc>
              <a:spcAft>
                <a:spcPts val="800"/>
              </a:spcAft>
              <a:defRPr>
                <a:solidFill>
                  <a:srgbClr val="FFFFFF"/>
                </a:solidFill>
              </a:defRPr>
            </a:lvl4pPr>
            <a:lvl5pPr marL="1828800" indent="-228600">
              <a:lnSpc>
                <a:spcPct val="100000"/>
              </a:lnSpc>
              <a:spcAft>
                <a:spcPts val="800"/>
              </a:spcAft>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93A5077-B92F-ED43-8874-718EF7C582B4}"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5A9A6D-E5DE-C74D-A625-D723C48E9C96}" type="slidenum">
              <a:rPr lang="en-US" smtClean="0"/>
              <a:t>‹#›</a:t>
            </a:fld>
            <a:endParaRPr lang="en-US" dirty="0"/>
          </a:p>
        </p:txBody>
      </p:sp>
      <p:sp>
        <p:nvSpPr>
          <p:cNvPr id="11" name="Picture Placeholder 10">
            <a:extLst>
              <a:ext uri="{FF2B5EF4-FFF2-40B4-BE49-F238E27FC236}">
                <a16:creationId xmlns:a16="http://schemas.microsoft.com/office/drawing/2014/main" id="{2E1F0A4C-8E92-47D1-916F-92C98C2FF022}"/>
              </a:ext>
            </a:extLst>
          </p:cNvPr>
          <p:cNvSpPr>
            <a:spLocks noGrp="1"/>
          </p:cNvSpPr>
          <p:nvPr>
            <p:ph type="pic" sz="quarter" idx="13"/>
          </p:nvPr>
        </p:nvSpPr>
        <p:spPr>
          <a:xfrm>
            <a:off x="7543036" y="2017395"/>
            <a:ext cx="6080890" cy="5221605"/>
          </a:xfrm>
        </p:spPr>
        <p:txBody>
          <a:bodyPr/>
          <a:lstStyle/>
          <a:p>
            <a:endParaRPr lang="en-US"/>
          </a:p>
        </p:txBody>
      </p:sp>
      <p:sp>
        <p:nvSpPr>
          <p:cNvPr id="10" name="Title 1">
            <a:extLst>
              <a:ext uri="{FF2B5EF4-FFF2-40B4-BE49-F238E27FC236}">
                <a16:creationId xmlns:a16="http://schemas.microsoft.com/office/drawing/2014/main" id="{A414D9D5-4A33-4901-A98D-B6801CBB4004}"/>
              </a:ext>
            </a:extLst>
          </p:cNvPr>
          <p:cNvSpPr>
            <a:spLocks noGrp="1"/>
          </p:cNvSpPr>
          <p:nvPr>
            <p:ph type="title" hasCustomPrompt="1"/>
          </p:nvPr>
        </p:nvSpPr>
        <p:spPr>
          <a:xfrm>
            <a:off x="1676400" y="282146"/>
            <a:ext cx="11277600" cy="1009647"/>
          </a:xfrm>
        </p:spPr>
        <p:txBody>
          <a:bodyPr>
            <a:normAutofit/>
          </a:bodyPr>
          <a:lstStyle>
            <a:lvl1pPr algn="ctr">
              <a:defRPr sz="4800" cap="all" baseline="0">
                <a:solidFill>
                  <a:srgbClr val="C19F53"/>
                </a:solidFill>
                <a:latin typeface="+mn-lt"/>
              </a:defRPr>
            </a:lvl1pPr>
          </a:lstStyle>
          <a:p>
            <a:r>
              <a:rPr lang="en-US" dirty="0"/>
              <a:t>CLICK TO EDIT MASTER TITLE</a:t>
            </a:r>
          </a:p>
        </p:txBody>
      </p:sp>
      <p:sp>
        <p:nvSpPr>
          <p:cNvPr id="12" name="Rectangle 11">
            <a:extLst>
              <a:ext uri="{FF2B5EF4-FFF2-40B4-BE49-F238E27FC236}">
                <a16:creationId xmlns:a16="http://schemas.microsoft.com/office/drawing/2014/main" id="{1BA5C95A-C4BC-41A2-93D6-D06AE5D5C491}"/>
              </a:ext>
            </a:extLst>
          </p:cNvPr>
          <p:cNvSpPr/>
          <p:nvPr userDrawn="1"/>
        </p:nvSpPr>
        <p:spPr>
          <a:xfrm>
            <a:off x="6781800" y="228600"/>
            <a:ext cx="1066800" cy="60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32A131-0565-4BE0-A71F-4730A4706A6D}"/>
              </a:ext>
            </a:extLst>
          </p:cNvPr>
          <p:cNvSpPr/>
          <p:nvPr userDrawn="1"/>
        </p:nvSpPr>
        <p:spPr>
          <a:xfrm>
            <a:off x="838200" y="1828800"/>
            <a:ext cx="12954000" cy="5638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7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D22C76-0244-4C88-9F1B-FC9F19F4A301}"/>
              </a:ext>
            </a:extLst>
          </p:cNvPr>
          <p:cNvSpPr/>
          <p:nvPr userDrawn="1"/>
        </p:nvSpPr>
        <p:spPr>
          <a:xfrm>
            <a:off x="838200" y="1828800"/>
            <a:ext cx="6477000" cy="5638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2F3CF0-B0EE-47ED-8F5E-B877B5ED82BC}"/>
              </a:ext>
            </a:extLst>
          </p:cNvPr>
          <p:cNvSpPr/>
          <p:nvPr userDrawn="1"/>
        </p:nvSpPr>
        <p:spPr>
          <a:xfrm>
            <a:off x="7315200" y="1828800"/>
            <a:ext cx="6477000" cy="5638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hasCustomPrompt="1"/>
          </p:nvPr>
        </p:nvSpPr>
        <p:spPr>
          <a:xfrm>
            <a:off x="1005710" y="2057401"/>
            <a:ext cx="6080891" cy="5181599"/>
          </a:xfrm>
        </p:spPr>
        <p:txBody>
          <a:bodyPr/>
          <a:lstStyle>
            <a:lvl1pPr marL="0" indent="0" algn="l">
              <a:spcAft>
                <a:spcPts val="1800"/>
              </a:spcAft>
              <a:buNone/>
              <a:defRPr sz="3200">
                <a:solidFill>
                  <a:srgbClr val="FFFFFF"/>
                </a:solidFill>
              </a:defRPr>
            </a:lvl1pPr>
            <a:lvl2pPr indent="-228600">
              <a:spcAft>
                <a:spcPts val="800"/>
              </a:spcAft>
              <a:defRPr>
                <a:solidFill>
                  <a:srgbClr val="FFFFFF"/>
                </a:solidFill>
              </a:defRPr>
            </a:lvl2pPr>
            <a:lvl3pPr indent="-228600">
              <a:spcAft>
                <a:spcPts val="800"/>
              </a:spcAft>
              <a:defRPr>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7543800" y="2057401"/>
            <a:ext cx="6080893" cy="5181599"/>
          </a:xfrm>
        </p:spPr>
        <p:txBody>
          <a:bodyPr/>
          <a:lstStyle>
            <a:lvl1pPr marL="0" indent="0" algn="l">
              <a:spcAft>
                <a:spcPts val="1800"/>
              </a:spcAft>
              <a:buNone/>
              <a:defRPr sz="3200">
                <a:solidFill>
                  <a:srgbClr val="FFFFFF"/>
                </a:solidFill>
              </a:defRPr>
            </a:lvl1pPr>
            <a:lvl2pPr indent="-228600">
              <a:spcAft>
                <a:spcPts val="800"/>
              </a:spcAft>
              <a:defRPr>
                <a:solidFill>
                  <a:srgbClr val="FFFFFF"/>
                </a:solidFill>
              </a:defRPr>
            </a:lvl2pPr>
            <a:lvl3pPr indent="-228600">
              <a:spcAft>
                <a:spcPts val="800"/>
              </a:spcAft>
              <a:defRPr>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D93A5077-B92F-ED43-8874-718EF7C582B4}"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5A9A6D-E5DE-C74D-A625-D723C48E9C96}" type="slidenum">
              <a:rPr lang="en-US" smtClean="0"/>
              <a:t>‹#›</a:t>
            </a:fld>
            <a:endParaRPr lang="en-US" dirty="0"/>
          </a:p>
        </p:txBody>
      </p:sp>
      <p:sp>
        <p:nvSpPr>
          <p:cNvPr id="13" name="Title 1">
            <a:extLst>
              <a:ext uri="{FF2B5EF4-FFF2-40B4-BE49-F238E27FC236}">
                <a16:creationId xmlns:a16="http://schemas.microsoft.com/office/drawing/2014/main" id="{39A58FF7-BA4D-4758-BAA2-B4435B0BAFCF}"/>
              </a:ext>
            </a:extLst>
          </p:cNvPr>
          <p:cNvSpPr>
            <a:spLocks noGrp="1"/>
          </p:cNvSpPr>
          <p:nvPr>
            <p:ph type="title" hasCustomPrompt="1"/>
          </p:nvPr>
        </p:nvSpPr>
        <p:spPr>
          <a:xfrm>
            <a:off x="1676400" y="282146"/>
            <a:ext cx="11277600" cy="1009647"/>
          </a:xfrm>
        </p:spPr>
        <p:txBody>
          <a:bodyPr>
            <a:normAutofit/>
          </a:bodyPr>
          <a:lstStyle>
            <a:lvl1pPr algn="ctr">
              <a:defRPr sz="4800" cap="all" baseline="0">
                <a:solidFill>
                  <a:srgbClr val="C19F53"/>
                </a:solidFill>
                <a:latin typeface="+mn-lt"/>
              </a:defRPr>
            </a:lvl1pPr>
          </a:lstStyle>
          <a:p>
            <a:r>
              <a:rPr lang="en-US" dirty="0"/>
              <a:t>CLICK TO EDIT MASTER TITLE</a:t>
            </a:r>
          </a:p>
        </p:txBody>
      </p:sp>
      <p:sp>
        <p:nvSpPr>
          <p:cNvPr id="14" name="Rectangle 13">
            <a:extLst>
              <a:ext uri="{FF2B5EF4-FFF2-40B4-BE49-F238E27FC236}">
                <a16:creationId xmlns:a16="http://schemas.microsoft.com/office/drawing/2014/main" id="{98A503CA-92E4-4B67-9210-D0125E86A61F}"/>
              </a:ext>
            </a:extLst>
          </p:cNvPr>
          <p:cNvSpPr/>
          <p:nvPr userDrawn="1"/>
        </p:nvSpPr>
        <p:spPr>
          <a:xfrm>
            <a:off x="6781800" y="228600"/>
            <a:ext cx="1066800" cy="60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61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3EF730-33A2-4466-A854-EA5E4510AEBB}"/>
              </a:ext>
            </a:extLst>
          </p:cNvPr>
          <p:cNvSpPr>
            <a:spLocks noGrp="1"/>
          </p:cNvSpPr>
          <p:nvPr>
            <p:ph type="pic" sz="quarter" idx="10"/>
          </p:nvPr>
        </p:nvSpPr>
        <p:spPr>
          <a:xfrm>
            <a:off x="0" y="0"/>
            <a:ext cx="14630400" cy="8229600"/>
          </a:xfrm>
        </p:spPr>
        <p:txBody>
          <a:bodyPr/>
          <a:lstStyle/>
          <a:p>
            <a:endParaRPr lang="en-US" dirty="0"/>
          </a:p>
        </p:txBody>
      </p:sp>
      <p:sp>
        <p:nvSpPr>
          <p:cNvPr id="5" name="Rectangle 4">
            <a:extLst>
              <a:ext uri="{FF2B5EF4-FFF2-40B4-BE49-F238E27FC236}">
                <a16:creationId xmlns:a16="http://schemas.microsoft.com/office/drawing/2014/main" id="{C11AA67C-FF19-43CA-8772-56D2298C5F25}"/>
              </a:ext>
            </a:extLst>
          </p:cNvPr>
          <p:cNvSpPr/>
          <p:nvPr userDrawn="1"/>
        </p:nvSpPr>
        <p:spPr>
          <a:xfrm>
            <a:off x="7391400" y="5410200"/>
            <a:ext cx="6812844" cy="789890"/>
          </a:xfrm>
          <a:prstGeom prst="rect">
            <a:avLst/>
          </a:prstGeom>
          <a:solidFill>
            <a:srgbClr val="C19F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A3B0F7-7E5E-4E98-A2CF-2EB4FB27BB1F}"/>
              </a:ext>
            </a:extLst>
          </p:cNvPr>
          <p:cNvSpPr/>
          <p:nvPr userDrawn="1"/>
        </p:nvSpPr>
        <p:spPr>
          <a:xfrm>
            <a:off x="5791200" y="6056531"/>
            <a:ext cx="8413044" cy="990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AA9C88-1C14-424E-8A69-6137C129B4A6}"/>
              </a:ext>
            </a:extLst>
          </p:cNvPr>
          <p:cNvSpPr/>
          <p:nvPr userDrawn="1"/>
        </p:nvSpPr>
        <p:spPr>
          <a:xfrm>
            <a:off x="381000" y="381000"/>
            <a:ext cx="13792200" cy="74676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DF9B4F4F-B6D2-418D-91A1-F2A8E632D95A}"/>
              </a:ext>
            </a:extLst>
          </p:cNvPr>
          <p:cNvSpPr>
            <a:spLocks noGrp="1"/>
          </p:cNvSpPr>
          <p:nvPr>
            <p:ph type="body" sz="quarter" idx="11"/>
          </p:nvPr>
        </p:nvSpPr>
        <p:spPr>
          <a:xfrm>
            <a:off x="7467600" y="5410200"/>
            <a:ext cx="6705600" cy="640139"/>
          </a:xfrm>
        </p:spPr>
        <p:txBody>
          <a:bodyPr>
            <a:normAutofit/>
          </a:bodyPr>
          <a:lstStyle>
            <a:lvl1pPr marL="0" indent="0">
              <a:buNone/>
              <a:defRPr sz="4000"/>
            </a:lvl1pPr>
          </a:lstStyle>
          <a:p>
            <a:pPr lvl="0"/>
            <a:r>
              <a:rPr lang="en-US" dirty="0"/>
              <a:t>Edit Master text styles</a:t>
            </a:r>
          </a:p>
        </p:txBody>
      </p:sp>
      <p:sp>
        <p:nvSpPr>
          <p:cNvPr id="12" name="Text Placeholder 11">
            <a:extLst>
              <a:ext uri="{FF2B5EF4-FFF2-40B4-BE49-F238E27FC236}">
                <a16:creationId xmlns:a16="http://schemas.microsoft.com/office/drawing/2014/main" id="{4D27852E-3EC5-4E93-BA0F-CE6C785E11EC}"/>
              </a:ext>
            </a:extLst>
          </p:cNvPr>
          <p:cNvSpPr>
            <a:spLocks noGrp="1"/>
          </p:cNvSpPr>
          <p:nvPr>
            <p:ph type="body" sz="quarter" idx="12"/>
          </p:nvPr>
        </p:nvSpPr>
        <p:spPr>
          <a:xfrm>
            <a:off x="6705600" y="6165850"/>
            <a:ext cx="8686800" cy="996950"/>
          </a:xfrm>
        </p:spPr>
        <p:txBody>
          <a:bodyPr>
            <a:normAutofit/>
          </a:bodyPr>
          <a:lstStyle>
            <a:lvl1pPr marL="0" indent="0">
              <a:buNone/>
              <a:defRPr sz="5400" b="1"/>
            </a:lvl1pPr>
          </a:lstStyle>
          <a:p>
            <a:pPr lvl="0"/>
            <a:r>
              <a:rPr lang="en-US" dirty="0"/>
              <a:t>Edit Master text styles</a:t>
            </a:r>
          </a:p>
        </p:txBody>
      </p:sp>
    </p:spTree>
    <p:extLst>
      <p:ext uri="{BB962C8B-B14F-4D97-AF65-F5344CB8AC3E}">
        <p14:creationId xmlns:p14="http://schemas.microsoft.com/office/powerpoint/2010/main" val="145494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68F4006-3097-4512-BC5F-8F96CED559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0767" y="2030168"/>
            <a:ext cx="12488861" cy="5236064"/>
          </a:xfrm>
          <a:prstGeom prst="rect">
            <a:avLst/>
          </a:prstGeom>
        </p:spPr>
      </p:pic>
      <p:sp>
        <p:nvSpPr>
          <p:cNvPr id="17" name="Text Placeholder 2">
            <a:extLst>
              <a:ext uri="{FF2B5EF4-FFF2-40B4-BE49-F238E27FC236}">
                <a16:creationId xmlns:a16="http://schemas.microsoft.com/office/drawing/2014/main" id="{E3555310-4818-4F81-BB08-E4DA3487927F}"/>
              </a:ext>
            </a:extLst>
          </p:cNvPr>
          <p:cNvSpPr>
            <a:spLocks noGrp="1"/>
          </p:cNvSpPr>
          <p:nvPr>
            <p:ph type="body" sz="quarter" idx="4294967295" hasCustomPrompt="1"/>
          </p:nvPr>
        </p:nvSpPr>
        <p:spPr>
          <a:xfrm>
            <a:off x="998536" y="1193376"/>
            <a:ext cx="12633325" cy="685800"/>
          </a:xfrm>
        </p:spPr>
        <p:txBody>
          <a:bodyPr/>
          <a:lstStyle>
            <a:lvl1pPr>
              <a:defRPr/>
            </a:lvl1pPr>
          </a:lstStyle>
          <a:p>
            <a:pPr marL="0" indent="0" algn="ctr">
              <a:buNone/>
            </a:pPr>
            <a:r>
              <a:rPr lang="en-US" dirty="0"/>
              <a:t>Click to edit additional text</a:t>
            </a:r>
          </a:p>
        </p:txBody>
      </p:sp>
      <p:sp>
        <p:nvSpPr>
          <p:cNvPr id="7" name="Title 1">
            <a:extLst>
              <a:ext uri="{FF2B5EF4-FFF2-40B4-BE49-F238E27FC236}">
                <a16:creationId xmlns:a16="http://schemas.microsoft.com/office/drawing/2014/main" id="{1188638E-918F-40BB-9DDA-72683A920367}"/>
              </a:ext>
            </a:extLst>
          </p:cNvPr>
          <p:cNvSpPr>
            <a:spLocks noGrp="1"/>
          </p:cNvSpPr>
          <p:nvPr>
            <p:ph type="title" hasCustomPrompt="1"/>
          </p:nvPr>
        </p:nvSpPr>
        <p:spPr>
          <a:xfrm>
            <a:off x="1676400" y="282146"/>
            <a:ext cx="11277600" cy="1009647"/>
          </a:xfrm>
        </p:spPr>
        <p:txBody>
          <a:bodyPr>
            <a:normAutofit/>
          </a:bodyPr>
          <a:lstStyle>
            <a:lvl1pPr algn="ctr">
              <a:defRPr sz="4800" cap="all" baseline="0">
                <a:solidFill>
                  <a:srgbClr val="C19F53"/>
                </a:solidFill>
                <a:latin typeface="+mn-lt"/>
              </a:defRPr>
            </a:lvl1pPr>
          </a:lstStyle>
          <a:p>
            <a:r>
              <a:rPr lang="en-US" dirty="0"/>
              <a:t>CLICK TO EDIT MASTER TITLE</a:t>
            </a:r>
          </a:p>
        </p:txBody>
      </p:sp>
      <p:sp>
        <p:nvSpPr>
          <p:cNvPr id="10" name="Rectangle 9">
            <a:extLst>
              <a:ext uri="{FF2B5EF4-FFF2-40B4-BE49-F238E27FC236}">
                <a16:creationId xmlns:a16="http://schemas.microsoft.com/office/drawing/2014/main" id="{83E9B992-A494-4C88-8132-534435361232}"/>
              </a:ext>
            </a:extLst>
          </p:cNvPr>
          <p:cNvSpPr/>
          <p:nvPr userDrawn="1"/>
        </p:nvSpPr>
        <p:spPr>
          <a:xfrm>
            <a:off x="6781800" y="228600"/>
            <a:ext cx="1066800" cy="60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BAA407-CD34-4F8F-80A8-090DCC2D3EF2}"/>
              </a:ext>
            </a:extLst>
          </p:cNvPr>
          <p:cNvSpPr/>
          <p:nvPr userDrawn="1"/>
        </p:nvSpPr>
        <p:spPr>
          <a:xfrm>
            <a:off x="838200" y="1828800"/>
            <a:ext cx="12954000" cy="5638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16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World Ma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777DB1-23B9-4797-9D28-65CABB0CCCEF}"/>
              </a:ext>
            </a:extLst>
          </p:cNvPr>
          <p:cNvSpPr/>
          <p:nvPr userDrawn="1"/>
        </p:nvSpPr>
        <p:spPr>
          <a:xfrm>
            <a:off x="1676400" y="1680116"/>
            <a:ext cx="11430000" cy="6400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1D2270-BB68-430E-B00A-79B8B7E9D5BC}"/>
              </a:ext>
            </a:extLst>
          </p:cNvPr>
          <p:cNvSpPr/>
          <p:nvPr userDrawn="1"/>
        </p:nvSpPr>
        <p:spPr>
          <a:xfrm>
            <a:off x="6781800" y="228600"/>
            <a:ext cx="1066800" cy="60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68F4006-3097-4512-BC5F-8F96CED559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7686" y="1832516"/>
            <a:ext cx="11106177" cy="6107788"/>
          </a:xfrm>
          <a:prstGeom prst="rect">
            <a:avLst/>
          </a:prstGeom>
        </p:spPr>
      </p:pic>
      <p:sp>
        <p:nvSpPr>
          <p:cNvPr id="17" name="Text Placeholder 2">
            <a:extLst>
              <a:ext uri="{FF2B5EF4-FFF2-40B4-BE49-F238E27FC236}">
                <a16:creationId xmlns:a16="http://schemas.microsoft.com/office/drawing/2014/main" id="{E3555310-4818-4F81-BB08-E4DA3487927F}"/>
              </a:ext>
            </a:extLst>
          </p:cNvPr>
          <p:cNvSpPr>
            <a:spLocks noGrp="1"/>
          </p:cNvSpPr>
          <p:nvPr>
            <p:ph type="body" sz="quarter" idx="4294967295" hasCustomPrompt="1"/>
          </p:nvPr>
        </p:nvSpPr>
        <p:spPr>
          <a:xfrm>
            <a:off x="998537" y="1146716"/>
            <a:ext cx="12633325" cy="685800"/>
          </a:xfrm>
        </p:spPr>
        <p:txBody>
          <a:bodyPr/>
          <a:lstStyle>
            <a:lvl1pPr>
              <a:defRPr/>
            </a:lvl1pPr>
          </a:lstStyle>
          <a:p>
            <a:pPr marL="0" indent="0" algn="ctr">
              <a:buNone/>
            </a:pPr>
            <a:r>
              <a:rPr lang="en-US" dirty="0"/>
              <a:t>Click to edit additional text</a:t>
            </a:r>
          </a:p>
        </p:txBody>
      </p:sp>
      <p:sp>
        <p:nvSpPr>
          <p:cNvPr id="7" name="Title 1">
            <a:extLst>
              <a:ext uri="{FF2B5EF4-FFF2-40B4-BE49-F238E27FC236}">
                <a16:creationId xmlns:a16="http://schemas.microsoft.com/office/drawing/2014/main" id="{04F5D4DB-6F3E-416A-9658-E57AD34C918E}"/>
              </a:ext>
            </a:extLst>
          </p:cNvPr>
          <p:cNvSpPr>
            <a:spLocks noGrp="1"/>
          </p:cNvSpPr>
          <p:nvPr>
            <p:ph type="title" hasCustomPrompt="1"/>
          </p:nvPr>
        </p:nvSpPr>
        <p:spPr>
          <a:xfrm>
            <a:off x="1676400" y="282146"/>
            <a:ext cx="11277600" cy="1009647"/>
          </a:xfrm>
        </p:spPr>
        <p:txBody>
          <a:bodyPr>
            <a:normAutofit/>
          </a:bodyPr>
          <a:lstStyle>
            <a:lvl1pPr algn="ctr">
              <a:defRPr sz="4800" cap="all" baseline="0">
                <a:solidFill>
                  <a:srgbClr val="C19F53"/>
                </a:solidFill>
                <a:latin typeface="+mn-lt"/>
              </a:defRPr>
            </a:lvl1pPr>
          </a:lstStyle>
          <a:p>
            <a:r>
              <a:rPr lang="en-US" dirty="0"/>
              <a:t>CLICK TO EDIT MASTER TITLE</a:t>
            </a:r>
          </a:p>
        </p:txBody>
      </p:sp>
    </p:spTree>
    <p:extLst>
      <p:ext uri="{BB962C8B-B14F-4D97-AF65-F5344CB8AC3E}">
        <p14:creationId xmlns:p14="http://schemas.microsoft.com/office/powerpoint/2010/main" val="262513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799" y="438153"/>
            <a:ext cx="12176893" cy="1590675"/>
          </a:xfrm>
          <a:prstGeom prst="rect">
            <a:avLst/>
          </a:prstGeom>
        </p:spPr>
        <p:txBody>
          <a:bodyPr vert="horz" lIns="91440" tIns="45720" rIns="91440" bIns="45720" rtlCol="0" anchor="ctr">
            <a:normAutofit/>
          </a:bodyPr>
          <a:lstStyle/>
          <a:p>
            <a:r>
              <a:rPr lang="en-US" dirty="0"/>
              <a:t>CLICK TO EDIT THE MASTER TITLE</a:t>
            </a:r>
          </a:p>
        </p:txBody>
      </p:sp>
      <p:sp>
        <p:nvSpPr>
          <p:cNvPr id="3" name="Text Placeholder 2"/>
          <p:cNvSpPr>
            <a:spLocks noGrp="1"/>
          </p:cNvSpPr>
          <p:nvPr>
            <p:ph type="body" idx="1"/>
          </p:nvPr>
        </p:nvSpPr>
        <p:spPr>
          <a:xfrm>
            <a:off x="1005711" y="2190751"/>
            <a:ext cx="12618982" cy="52216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05710" y="7627620"/>
            <a:ext cx="3292364" cy="438150"/>
          </a:xfrm>
          <a:prstGeom prst="rect">
            <a:avLst/>
          </a:prstGeom>
        </p:spPr>
        <p:txBody>
          <a:bodyPr vert="horz" lIns="91440" tIns="45720" rIns="91440" bIns="45720" rtlCol="0" anchor="ctr"/>
          <a:lstStyle>
            <a:lvl1pPr algn="l">
              <a:defRPr sz="720">
                <a:solidFill>
                  <a:schemeClr val="tx1">
                    <a:tint val="75000"/>
                  </a:schemeClr>
                </a:solidFill>
                <a:latin typeface="+mn-lt"/>
              </a:defRPr>
            </a:lvl1pPr>
          </a:lstStyle>
          <a:p>
            <a:fld id="{D93A5077-B92F-ED43-8874-718EF7C582B4}" type="datetimeFigureOut">
              <a:rPr lang="en-US" smtClean="0"/>
              <a:pPr/>
              <a:t>11/30/2022</a:t>
            </a:fld>
            <a:endParaRPr lang="en-US" dirty="0"/>
          </a:p>
        </p:txBody>
      </p:sp>
      <p:sp>
        <p:nvSpPr>
          <p:cNvPr id="5" name="Footer Placeholder 4"/>
          <p:cNvSpPr>
            <a:spLocks noGrp="1"/>
          </p:cNvSpPr>
          <p:nvPr>
            <p:ph type="ftr" sz="quarter" idx="3"/>
          </p:nvPr>
        </p:nvSpPr>
        <p:spPr>
          <a:xfrm>
            <a:off x="4846643" y="7627620"/>
            <a:ext cx="4937117" cy="438150"/>
          </a:xfrm>
          <a:prstGeom prst="rect">
            <a:avLst/>
          </a:prstGeom>
        </p:spPr>
        <p:txBody>
          <a:bodyPr vert="horz" lIns="91440" tIns="45720" rIns="91440" bIns="45720" rtlCol="0" anchor="ctr"/>
          <a:lstStyle>
            <a:lvl1pPr algn="ctr">
              <a:defRPr sz="72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10332329" y="7627620"/>
            <a:ext cx="3292364" cy="438150"/>
          </a:xfrm>
          <a:prstGeom prst="rect">
            <a:avLst/>
          </a:prstGeom>
        </p:spPr>
        <p:txBody>
          <a:bodyPr vert="horz" lIns="91440" tIns="45720" rIns="91440" bIns="45720" rtlCol="0" anchor="ctr"/>
          <a:lstStyle>
            <a:lvl1pPr algn="r">
              <a:defRPr sz="720">
                <a:solidFill>
                  <a:schemeClr val="tx1">
                    <a:tint val="75000"/>
                  </a:schemeClr>
                </a:solidFill>
                <a:latin typeface="+mn-lt"/>
              </a:defRPr>
            </a:lvl1pPr>
          </a:lstStyle>
          <a:p>
            <a:fld id="{A85A9A6D-E5DE-C74D-A625-D723C48E9C96}" type="slidenum">
              <a:rPr lang="en-US" smtClean="0"/>
              <a:pPr/>
              <a:t>‹#›</a:t>
            </a:fld>
            <a:endParaRPr lang="en-US" dirty="0"/>
          </a:p>
        </p:txBody>
      </p:sp>
      <p:pic>
        <p:nvPicPr>
          <p:cNvPr id="8" name="Picture 7">
            <a:extLst>
              <a:ext uri="{FF2B5EF4-FFF2-40B4-BE49-F238E27FC236}">
                <a16:creationId xmlns:a16="http://schemas.microsoft.com/office/drawing/2014/main" id="{C69F99DA-3FFC-4113-BD23-FC2B9FFC4F79}"/>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28600" y="228600"/>
            <a:ext cx="1219200" cy="1193377"/>
          </a:xfrm>
          <a:prstGeom prst="rect">
            <a:avLst/>
          </a:prstGeom>
        </p:spPr>
      </p:pic>
    </p:spTree>
    <p:extLst>
      <p:ext uri="{BB962C8B-B14F-4D97-AF65-F5344CB8AC3E}">
        <p14:creationId xmlns:p14="http://schemas.microsoft.com/office/powerpoint/2010/main" val="1253728441"/>
      </p:ext>
    </p:extLst>
  </p:cSld>
  <p:clrMap bg1="lt1" tx1="dk1" bg2="lt2" tx2="dk2" accent1="accent1" accent2="accent2" accent3="accent3" accent4="accent4" accent5="accent5" accent6="accent6" hlink="hlink" folHlink="folHlink"/>
  <p:sldLayoutIdLst>
    <p:sldLayoutId id="2147483749" r:id="rId1"/>
    <p:sldLayoutId id="2147483766" r:id="rId2"/>
    <p:sldLayoutId id="2147483727" r:id="rId3"/>
    <p:sldLayoutId id="2147483715" r:id="rId4"/>
    <p:sldLayoutId id="2147483731" r:id="rId5"/>
    <p:sldLayoutId id="2147483717" r:id="rId6"/>
    <p:sldLayoutId id="2147483748" r:id="rId7"/>
    <p:sldLayoutId id="2147483734" r:id="rId8"/>
    <p:sldLayoutId id="2147483762" r:id="rId9"/>
    <p:sldLayoutId id="2147483728" r:id="rId10"/>
    <p:sldLayoutId id="2147483764" r:id="rId11"/>
    <p:sldLayoutId id="2147483722" r:id="rId12"/>
    <p:sldLayoutId id="2147483719" r:id="rId13"/>
    <p:sldLayoutId id="2147483720" r:id="rId14"/>
  </p:sldLayoutIdLst>
  <p:txStyles>
    <p:titleStyle>
      <a:lvl1pPr algn="ctr" defTabSz="548596" rtl="0" eaLnBrk="1" latinLnBrk="0" hangingPunct="1">
        <a:lnSpc>
          <a:spcPct val="90000"/>
        </a:lnSpc>
        <a:spcBef>
          <a:spcPct val="0"/>
        </a:spcBef>
        <a:buNone/>
        <a:defRPr lang="en-US" sz="4800" kern="1200" cap="all" baseline="0" dirty="0">
          <a:solidFill>
            <a:srgbClr val="C19F53"/>
          </a:solidFill>
          <a:latin typeface="+mn-lt"/>
          <a:ea typeface="+mj-ea"/>
          <a:cs typeface="+mj-cs"/>
        </a:defRPr>
      </a:lvl1pPr>
    </p:titleStyle>
    <p:bodyStyle>
      <a:lvl1pPr marL="137149" indent="-137149" algn="l" defTabSz="548596" rtl="0" eaLnBrk="1" latinLnBrk="0" hangingPunct="1">
        <a:lnSpc>
          <a:spcPct val="90000"/>
        </a:lnSpc>
        <a:spcBef>
          <a:spcPts val="600"/>
        </a:spcBef>
        <a:buFont typeface="Arial"/>
        <a:buChar char="•"/>
        <a:defRPr sz="3200" kern="1200">
          <a:solidFill>
            <a:srgbClr val="FFFFFF"/>
          </a:solidFill>
          <a:latin typeface="+mn-lt"/>
          <a:ea typeface="+mn-ea"/>
          <a:cs typeface="+mn-cs"/>
        </a:defRPr>
      </a:lvl1pPr>
      <a:lvl2pPr marL="411447" indent="-137149" algn="l" defTabSz="548596" rtl="0" eaLnBrk="1" latinLnBrk="0" hangingPunct="1">
        <a:lnSpc>
          <a:spcPct val="90000"/>
        </a:lnSpc>
        <a:spcBef>
          <a:spcPts val="300"/>
        </a:spcBef>
        <a:buFont typeface="Arial"/>
        <a:buChar char="•"/>
        <a:defRPr sz="2800" kern="1200">
          <a:solidFill>
            <a:srgbClr val="FFFFFF"/>
          </a:solidFill>
          <a:latin typeface="+mn-lt"/>
          <a:ea typeface="+mn-ea"/>
          <a:cs typeface="+mn-cs"/>
        </a:defRPr>
      </a:lvl2pPr>
      <a:lvl3pPr marL="685746" indent="-137149" algn="l" defTabSz="548596" rtl="0" eaLnBrk="1" latinLnBrk="0" hangingPunct="1">
        <a:lnSpc>
          <a:spcPct val="90000"/>
        </a:lnSpc>
        <a:spcBef>
          <a:spcPts val="300"/>
        </a:spcBef>
        <a:buFont typeface="Arial"/>
        <a:buChar char="•"/>
        <a:defRPr sz="2400" kern="1200">
          <a:solidFill>
            <a:srgbClr val="FFFFFF"/>
          </a:solidFill>
          <a:latin typeface="+mn-lt"/>
          <a:ea typeface="+mn-ea"/>
          <a:cs typeface="+mn-cs"/>
        </a:defRPr>
      </a:lvl3pPr>
      <a:lvl4pPr marL="960043" indent="-137149" algn="l" defTabSz="548596" rtl="0" eaLnBrk="1" latinLnBrk="0" hangingPunct="1">
        <a:lnSpc>
          <a:spcPct val="90000"/>
        </a:lnSpc>
        <a:spcBef>
          <a:spcPts val="300"/>
        </a:spcBef>
        <a:buFont typeface="Arial"/>
        <a:buChar char="•"/>
        <a:defRPr sz="1800" kern="1200">
          <a:solidFill>
            <a:srgbClr val="FFFFFF"/>
          </a:solidFill>
          <a:latin typeface="+mn-lt"/>
          <a:ea typeface="+mn-ea"/>
          <a:cs typeface="+mn-cs"/>
        </a:defRPr>
      </a:lvl4pPr>
      <a:lvl5pPr marL="1234340" indent="-137149" algn="l" defTabSz="548596" rtl="0" eaLnBrk="1" latinLnBrk="0" hangingPunct="1">
        <a:lnSpc>
          <a:spcPct val="90000"/>
        </a:lnSpc>
        <a:spcBef>
          <a:spcPts val="300"/>
        </a:spcBef>
        <a:buFont typeface="Arial"/>
        <a:buChar char="•"/>
        <a:defRPr sz="1800" kern="1200">
          <a:solidFill>
            <a:srgbClr val="FFFFFF"/>
          </a:solidFill>
          <a:latin typeface="+mn-lt"/>
          <a:ea typeface="+mn-ea"/>
          <a:cs typeface="+mn-cs"/>
        </a:defRPr>
      </a:lvl5pPr>
      <a:lvl6pPr marL="1508639" indent="-137149" algn="l" defTabSz="548596" rtl="0" eaLnBrk="1" latinLnBrk="0" hangingPunct="1">
        <a:lnSpc>
          <a:spcPct val="90000"/>
        </a:lnSpc>
        <a:spcBef>
          <a:spcPts val="300"/>
        </a:spcBef>
        <a:buFont typeface="Arial"/>
        <a:buChar char="•"/>
        <a:defRPr sz="1080" kern="1200">
          <a:solidFill>
            <a:schemeClr val="tx1"/>
          </a:solidFill>
          <a:latin typeface="+mn-lt"/>
          <a:ea typeface="+mn-ea"/>
          <a:cs typeface="+mn-cs"/>
        </a:defRPr>
      </a:lvl6pPr>
      <a:lvl7pPr marL="1782938" indent="-137149" algn="l" defTabSz="548596" rtl="0" eaLnBrk="1" latinLnBrk="0" hangingPunct="1">
        <a:lnSpc>
          <a:spcPct val="90000"/>
        </a:lnSpc>
        <a:spcBef>
          <a:spcPts val="300"/>
        </a:spcBef>
        <a:buFont typeface="Arial"/>
        <a:buChar char="•"/>
        <a:defRPr sz="1080" kern="1200">
          <a:solidFill>
            <a:schemeClr val="tx1"/>
          </a:solidFill>
          <a:latin typeface="+mn-lt"/>
          <a:ea typeface="+mn-ea"/>
          <a:cs typeface="+mn-cs"/>
        </a:defRPr>
      </a:lvl7pPr>
      <a:lvl8pPr marL="2057235" indent="-137149" algn="l" defTabSz="548596" rtl="0" eaLnBrk="1" latinLnBrk="0" hangingPunct="1">
        <a:lnSpc>
          <a:spcPct val="90000"/>
        </a:lnSpc>
        <a:spcBef>
          <a:spcPts val="300"/>
        </a:spcBef>
        <a:buFont typeface="Arial"/>
        <a:buChar char="•"/>
        <a:defRPr sz="1080" kern="1200">
          <a:solidFill>
            <a:schemeClr val="tx1"/>
          </a:solidFill>
          <a:latin typeface="+mn-lt"/>
          <a:ea typeface="+mn-ea"/>
          <a:cs typeface="+mn-cs"/>
        </a:defRPr>
      </a:lvl8pPr>
      <a:lvl9pPr marL="2331533" indent="-137149" algn="l" defTabSz="548596" rtl="0" eaLnBrk="1" latinLnBrk="0" hangingPunct="1">
        <a:lnSpc>
          <a:spcPct val="90000"/>
        </a:lnSpc>
        <a:spcBef>
          <a:spcPts val="300"/>
        </a:spcBef>
        <a:buFont typeface="Arial"/>
        <a:buChar char="•"/>
        <a:defRPr sz="1080" kern="1200">
          <a:solidFill>
            <a:schemeClr val="tx1"/>
          </a:solidFill>
          <a:latin typeface="+mn-lt"/>
          <a:ea typeface="+mn-ea"/>
          <a:cs typeface="+mn-cs"/>
        </a:defRPr>
      </a:lvl9pPr>
    </p:bodyStyle>
    <p:otherStyle>
      <a:defPPr>
        <a:defRPr lang="en-US"/>
      </a:defPPr>
      <a:lvl1pPr marL="0" algn="l" defTabSz="548596" rtl="0" eaLnBrk="1" latinLnBrk="0" hangingPunct="1">
        <a:defRPr sz="1080" kern="1200">
          <a:solidFill>
            <a:schemeClr val="tx1"/>
          </a:solidFill>
          <a:latin typeface="+mn-lt"/>
          <a:ea typeface="+mn-ea"/>
          <a:cs typeface="+mn-cs"/>
        </a:defRPr>
      </a:lvl1pPr>
      <a:lvl2pPr marL="274297" algn="l" defTabSz="548596" rtl="0" eaLnBrk="1" latinLnBrk="0" hangingPunct="1">
        <a:defRPr sz="1080" kern="1200">
          <a:solidFill>
            <a:schemeClr val="tx1"/>
          </a:solidFill>
          <a:latin typeface="+mn-lt"/>
          <a:ea typeface="+mn-ea"/>
          <a:cs typeface="+mn-cs"/>
        </a:defRPr>
      </a:lvl2pPr>
      <a:lvl3pPr marL="548596" algn="l" defTabSz="548596" rtl="0" eaLnBrk="1" latinLnBrk="0" hangingPunct="1">
        <a:defRPr sz="1080" kern="1200">
          <a:solidFill>
            <a:schemeClr val="tx1"/>
          </a:solidFill>
          <a:latin typeface="+mn-lt"/>
          <a:ea typeface="+mn-ea"/>
          <a:cs typeface="+mn-cs"/>
        </a:defRPr>
      </a:lvl3pPr>
      <a:lvl4pPr marL="822895" algn="l" defTabSz="548596" rtl="0" eaLnBrk="1" latinLnBrk="0" hangingPunct="1">
        <a:defRPr sz="1080" kern="1200">
          <a:solidFill>
            <a:schemeClr val="tx1"/>
          </a:solidFill>
          <a:latin typeface="+mn-lt"/>
          <a:ea typeface="+mn-ea"/>
          <a:cs typeface="+mn-cs"/>
        </a:defRPr>
      </a:lvl4pPr>
      <a:lvl5pPr marL="1097192" algn="l" defTabSz="548596" rtl="0" eaLnBrk="1" latinLnBrk="0" hangingPunct="1">
        <a:defRPr sz="1080" kern="1200">
          <a:solidFill>
            <a:schemeClr val="tx1"/>
          </a:solidFill>
          <a:latin typeface="+mn-lt"/>
          <a:ea typeface="+mn-ea"/>
          <a:cs typeface="+mn-cs"/>
        </a:defRPr>
      </a:lvl5pPr>
      <a:lvl6pPr marL="1371490" algn="l" defTabSz="548596" rtl="0" eaLnBrk="1" latinLnBrk="0" hangingPunct="1">
        <a:defRPr sz="1080" kern="1200">
          <a:solidFill>
            <a:schemeClr val="tx1"/>
          </a:solidFill>
          <a:latin typeface="+mn-lt"/>
          <a:ea typeface="+mn-ea"/>
          <a:cs typeface="+mn-cs"/>
        </a:defRPr>
      </a:lvl6pPr>
      <a:lvl7pPr marL="1645789" algn="l" defTabSz="548596" rtl="0" eaLnBrk="1" latinLnBrk="0" hangingPunct="1">
        <a:defRPr sz="1080" kern="1200">
          <a:solidFill>
            <a:schemeClr val="tx1"/>
          </a:solidFill>
          <a:latin typeface="+mn-lt"/>
          <a:ea typeface="+mn-ea"/>
          <a:cs typeface="+mn-cs"/>
        </a:defRPr>
      </a:lvl7pPr>
      <a:lvl8pPr marL="1920086" algn="l" defTabSz="548596" rtl="0" eaLnBrk="1" latinLnBrk="0" hangingPunct="1">
        <a:defRPr sz="1080" kern="1200">
          <a:solidFill>
            <a:schemeClr val="tx1"/>
          </a:solidFill>
          <a:latin typeface="+mn-lt"/>
          <a:ea typeface="+mn-ea"/>
          <a:cs typeface="+mn-cs"/>
        </a:defRPr>
      </a:lvl8pPr>
      <a:lvl9pPr marL="2194384" algn="l" defTabSz="548596" rtl="0" eaLnBrk="1" latinLnBrk="0" hangingPunct="1">
        <a:defRPr sz="10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dirty="0"/>
              <a:t>CLICK TO EDIT THE MASTER TITLE</a:t>
            </a:r>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AA9FFC59-0E9B-400A-8462-C04FD8E8A8A6}" type="datetimeFigureOut">
              <a:rPr lang="en-US" smtClean="0"/>
              <a:t>11/30/2022</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BDFB36B8-EF9C-4D88-9C37-D054D9ECCFCC}" type="slidenum">
              <a:rPr lang="en-US" smtClean="0"/>
              <a:t>‹#›</a:t>
            </a:fld>
            <a:endParaRPr lang="en-US" dirty="0"/>
          </a:p>
        </p:txBody>
      </p:sp>
      <p:pic>
        <p:nvPicPr>
          <p:cNvPr id="7" name="Picture 6">
            <a:extLst>
              <a:ext uri="{FF2B5EF4-FFF2-40B4-BE49-F238E27FC236}">
                <a16:creationId xmlns:a16="http://schemas.microsoft.com/office/drawing/2014/main" id="{9BF38591-C05F-493A-BC87-55D0DAD0EE4B}"/>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33400" y="381000"/>
            <a:ext cx="1188715" cy="1193377"/>
          </a:xfrm>
          <a:prstGeom prst="rect">
            <a:avLst/>
          </a:prstGeom>
        </p:spPr>
      </p:pic>
    </p:spTree>
    <p:extLst>
      <p:ext uri="{BB962C8B-B14F-4D97-AF65-F5344CB8AC3E}">
        <p14:creationId xmlns:p14="http://schemas.microsoft.com/office/powerpoint/2010/main" val="25105851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63" r:id="rId7"/>
    <p:sldLayoutId id="2147483756" r:id="rId8"/>
    <p:sldLayoutId id="2147483765" r:id="rId9"/>
    <p:sldLayoutId id="2147483757" r:id="rId10"/>
    <p:sldLayoutId id="2147483759" r:id="rId11"/>
    <p:sldLayoutId id="2147483760" r:id="rId12"/>
  </p:sldLayoutIdLst>
  <p:txStyles>
    <p:titleStyle>
      <a:lvl1pPr algn="ctr" defTabSz="1097280" rtl="0" eaLnBrk="1" latinLnBrk="0" hangingPunct="1">
        <a:lnSpc>
          <a:spcPct val="90000"/>
        </a:lnSpc>
        <a:spcBef>
          <a:spcPct val="0"/>
        </a:spcBef>
        <a:buNone/>
        <a:defRPr sz="4800" kern="1200" cap="all" baseline="0">
          <a:solidFill>
            <a:srgbClr val="183B4B"/>
          </a:solidFill>
          <a:latin typeface="+mn-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rgbClr val="183B4B"/>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rgbClr val="C19F53"/>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rgbClr val="183B4B"/>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rgbClr val="183B4B"/>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bg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05ACFA3-4D15-40BD-BA2D-A431D3E37C8E}"/>
              </a:ext>
            </a:extLst>
          </p:cNvPr>
          <p:cNvSpPr>
            <a:spLocks noGrp="1"/>
          </p:cNvSpPr>
          <p:nvPr>
            <p:ph type="subTitle" idx="1"/>
          </p:nvPr>
        </p:nvSpPr>
        <p:spPr/>
        <p:txBody>
          <a:bodyPr/>
          <a:lstStyle/>
          <a:p>
            <a:r>
              <a:rPr lang="en-US" dirty="0"/>
              <a:t>Lesson</a:t>
            </a:r>
          </a:p>
        </p:txBody>
      </p:sp>
      <p:sp>
        <p:nvSpPr>
          <p:cNvPr id="4" name="Title 3">
            <a:extLst>
              <a:ext uri="{FF2B5EF4-FFF2-40B4-BE49-F238E27FC236}">
                <a16:creationId xmlns:a16="http://schemas.microsoft.com/office/drawing/2014/main" id="{34FB9CEA-BB1D-4477-B20D-B52635EECD40}"/>
              </a:ext>
            </a:extLst>
          </p:cNvPr>
          <p:cNvSpPr>
            <a:spLocks noGrp="1"/>
          </p:cNvSpPr>
          <p:nvPr>
            <p:ph type="ctrTitle"/>
          </p:nvPr>
        </p:nvSpPr>
        <p:spPr>
          <a:xfrm>
            <a:off x="2371512" y="2880362"/>
            <a:ext cx="9887376" cy="1996438"/>
          </a:xfrm>
        </p:spPr>
        <p:txBody>
          <a:bodyPr>
            <a:normAutofit/>
          </a:bodyPr>
          <a:lstStyle/>
          <a:p>
            <a:r>
              <a:rPr lang="en-US" sz="6600" kern="1200" dirty="0">
                <a:solidFill>
                  <a:schemeClr val="tx1"/>
                </a:solidFill>
                <a:latin typeface="+mj-lt"/>
                <a:ea typeface="+mj-ea"/>
                <a:cs typeface="+mj-cs"/>
              </a:rPr>
              <a:t>Vietnam War Legacies &amp; Reconciliation</a:t>
            </a:r>
            <a:endParaRPr lang="en-US" dirty="0"/>
          </a:p>
        </p:txBody>
      </p:sp>
      <p:sp>
        <p:nvSpPr>
          <p:cNvPr id="2" name="Subtitle 4">
            <a:extLst>
              <a:ext uri="{FF2B5EF4-FFF2-40B4-BE49-F238E27FC236}">
                <a16:creationId xmlns:a16="http://schemas.microsoft.com/office/drawing/2014/main" id="{2AF7836F-B965-FFA0-802E-79BC25175475}"/>
              </a:ext>
            </a:extLst>
          </p:cNvPr>
          <p:cNvSpPr txBox="1">
            <a:spLocks/>
          </p:cNvSpPr>
          <p:nvPr/>
        </p:nvSpPr>
        <p:spPr>
          <a:xfrm>
            <a:off x="3615146" y="2194562"/>
            <a:ext cx="7391400" cy="438150"/>
          </a:xfrm>
          <a:prstGeom prst="rect">
            <a:avLst/>
          </a:prstGeom>
          <a:solidFill>
            <a:schemeClr val="bg1"/>
          </a:solidFill>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3200" kern="1200">
                <a:solidFill>
                  <a:srgbClr val="C19F53"/>
                </a:solidFill>
                <a:latin typeface="+mn-lt"/>
                <a:ea typeface="+mn-ea"/>
                <a:cs typeface="+mn-cs"/>
              </a:defRPr>
            </a:lvl1pPr>
            <a:lvl2pPr marL="274297" indent="0" algn="ctr" defTabSz="1097280" rtl="0" eaLnBrk="1" latinLnBrk="0" hangingPunct="1">
              <a:lnSpc>
                <a:spcPct val="90000"/>
              </a:lnSpc>
              <a:spcBef>
                <a:spcPts val="600"/>
              </a:spcBef>
              <a:buFont typeface="Arial" panose="020B0604020202020204" pitchFamily="34" charset="0"/>
              <a:buNone/>
              <a:defRPr sz="1200" kern="1200">
                <a:solidFill>
                  <a:srgbClr val="C19F53"/>
                </a:solidFill>
                <a:latin typeface="+mn-lt"/>
                <a:ea typeface="+mn-ea"/>
                <a:cs typeface="+mn-cs"/>
              </a:defRPr>
            </a:lvl2pPr>
            <a:lvl3pPr marL="548596" indent="0" algn="ctr" defTabSz="1097280" rtl="0" eaLnBrk="1" latinLnBrk="0" hangingPunct="1">
              <a:lnSpc>
                <a:spcPct val="90000"/>
              </a:lnSpc>
              <a:spcBef>
                <a:spcPts val="600"/>
              </a:spcBef>
              <a:buFont typeface="Arial" panose="020B0604020202020204" pitchFamily="34" charset="0"/>
              <a:buNone/>
              <a:defRPr sz="1080" kern="1200">
                <a:solidFill>
                  <a:srgbClr val="183B4B"/>
                </a:solidFill>
                <a:latin typeface="+mn-lt"/>
                <a:ea typeface="+mn-ea"/>
                <a:cs typeface="+mn-cs"/>
              </a:defRPr>
            </a:lvl3pPr>
            <a:lvl4pPr marL="822895" indent="0" algn="ctr" defTabSz="1097280" rtl="0" eaLnBrk="1" latinLnBrk="0" hangingPunct="1">
              <a:lnSpc>
                <a:spcPct val="90000"/>
              </a:lnSpc>
              <a:spcBef>
                <a:spcPts val="600"/>
              </a:spcBef>
              <a:buFont typeface="Arial" panose="020B0604020202020204" pitchFamily="34" charset="0"/>
              <a:buNone/>
              <a:defRPr sz="960" kern="1200">
                <a:solidFill>
                  <a:srgbClr val="183B4B"/>
                </a:solidFill>
                <a:latin typeface="+mn-lt"/>
                <a:ea typeface="+mn-ea"/>
                <a:cs typeface="+mn-cs"/>
              </a:defRPr>
            </a:lvl4pPr>
            <a:lvl5pPr marL="1097192" indent="0" algn="ctr" defTabSz="1097280" rtl="0" eaLnBrk="1" latinLnBrk="0" hangingPunct="1">
              <a:lnSpc>
                <a:spcPct val="90000"/>
              </a:lnSpc>
              <a:spcBef>
                <a:spcPts val="600"/>
              </a:spcBef>
              <a:buFont typeface="Arial" panose="020B0604020202020204" pitchFamily="34" charset="0"/>
              <a:buNone/>
              <a:defRPr sz="960" kern="1200">
                <a:solidFill>
                  <a:schemeClr val="bg1"/>
                </a:solidFill>
                <a:latin typeface="+mn-lt"/>
                <a:ea typeface="+mn-ea"/>
                <a:cs typeface="+mn-cs"/>
              </a:defRPr>
            </a:lvl5pPr>
            <a:lvl6pPr marL="1371490" indent="0" algn="ctr" defTabSz="1097280" rtl="0" eaLnBrk="1" latinLnBrk="0" hangingPunct="1">
              <a:lnSpc>
                <a:spcPct val="90000"/>
              </a:lnSpc>
              <a:spcBef>
                <a:spcPts val="600"/>
              </a:spcBef>
              <a:buFont typeface="Arial" panose="020B0604020202020204" pitchFamily="34" charset="0"/>
              <a:buNone/>
              <a:defRPr sz="960" kern="1200">
                <a:solidFill>
                  <a:schemeClr val="tx1"/>
                </a:solidFill>
                <a:latin typeface="+mn-lt"/>
                <a:ea typeface="+mn-ea"/>
                <a:cs typeface="+mn-cs"/>
              </a:defRPr>
            </a:lvl6pPr>
            <a:lvl7pPr marL="1645789" indent="0" algn="ctr" defTabSz="1097280" rtl="0" eaLnBrk="1" latinLnBrk="0" hangingPunct="1">
              <a:lnSpc>
                <a:spcPct val="90000"/>
              </a:lnSpc>
              <a:spcBef>
                <a:spcPts val="600"/>
              </a:spcBef>
              <a:buFont typeface="Arial" panose="020B0604020202020204" pitchFamily="34" charset="0"/>
              <a:buNone/>
              <a:defRPr sz="960" kern="1200">
                <a:solidFill>
                  <a:schemeClr val="tx1"/>
                </a:solidFill>
                <a:latin typeface="+mn-lt"/>
                <a:ea typeface="+mn-ea"/>
                <a:cs typeface="+mn-cs"/>
              </a:defRPr>
            </a:lvl7pPr>
            <a:lvl8pPr marL="1920086" indent="0" algn="ctr" defTabSz="1097280" rtl="0" eaLnBrk="1" latinLnBrk="0" hangingPunct="1">
              <a:lnSpc>
                <a:spcPct val="90000"/>
              </a:lnSpc>
              <a:spcBef>
                <a:spcPts val="600"/>
              </a:spcBef>
              <a:buFont typeface="Arial" panose="020B0604020202020204" pitchFamily="34" charset="0"/>
              <a:buNone/>
              <a:defRPr sz="960" kern="1200">
                <a:solidFill>
                  <a:schemeClr val="tx1"/>
                </a:solidFill>
                <a:latin typeface="+mn-lt"/>
                <a:ea typeface="+mn-ea"/>
                <a:cs typeface="+mn-cs"/>
              </a:defRPr>
            </a:lvl8pPr>
            <a:lvl9pPr marL="2194384" indent="0" algn="ctr" defTabSz="1097280" rtl="0" eaLnBrk="1" latinLnBrk="0" hangingPunct="1">
              <a:lnSpc>
                <a:spcPct val="90000"/>
              </a:lnSpc>
              <a:spcBef>
                <a:spcPts val="600"/>
              </a:spcBef>
              <a:buFont typeface="Arial" panose="020B0604020202020204" pitchFamily="34" charset="0"/>
              <a:buNone/>
              <a:defRPr sz="960" kern="1200">
                <a:solidFill>
                  <a:schemeClr val="tx1"/>
                </a:solidFill>
                <a:latin typeface="+mn-lt"/>
                <a:ea typeface="+mn-ea"/>
                <a:cs typeface="+mn-cs"/>
              </a:defRPr>
            </a:lvl9pPr>
          </a:lstStyle>
          <a:p>
            <a:r>
              <a:rPr lang="en-US" dirty="0"/>
              <a:t>U.S. Institute of Peace</a:t>
            </a:r>
          </a:p>
        </p:txBody>
      </p:sp>
    </p:spTree>
    <p:extLst>
      <p:ext uri="{BB962C8B-B14F-4D97-AF65-F5344CB8AC3E}">
        <p14:creationId xmlns:p14="http://schemas.microsoft.com/office/powerpoint/2010/main" val="998985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2B30-9291-BE68-7CD2-918A3E823441}"/>
              </a:ext>
            </a:extLst>
          </p:cNvPr>
          <p:cNvSpPr>
            <a:spLocks noGrp="1"/>
          </p:cNvSpPr>
          <p:nvPr>
            <p:ph type="title"/>
          </p:nvPr>
        </p:nvSpPr>
        <p:spPr>
          <a:xfrm>
            <a:off x="3021649" y="369085"/>
            <a:ext cx="8597392" cy="1590675"/>
          </a:xfrm>
        </p:spPr>
        <p:txBody>
          <a:bodyPr>
            <a:normAutofit/>
          </a:bodyPr>
          <a:lstStyle/>
          <a:p>
            <a:r>
              <a:rPr lang="en-US" b="1" dirty="0">
                <a:cs typeface="Calibri Light"/>
              </a:rPr>
              <a:t>Discussion Question:</a:t>
            </a:r>
          </a:p>
        </p:txBody>
      </p:sp>
      <p:pic>
        <p:nvPicPr>
          <p:cNvPr id="4" name="Picture 4">
            <a:extLst>
              <a:ext uri="{FF2B5EF4-FFF2-40B4-BE49-F238E27FC236}">
                <a16:creationId xmlns:a16="http://schemas.microsoft.com/office/drawing/2014/main" id="{87103BBD-D192-A2C8-648D-ABE2EF4E6E0E}"/>
              </a:ext>
            </a:extLst>
          </p:cNvPr>
          <p:cNvPicPr>
            <a:picLocks noChangeAspect="1"/>
          </p:cNvPicPr>
          <p:nvPr/>
        </p:nvPicPr>
        <p:blipFill>
          <a:blip r:embed="rId3"/>
          <a:stretch>
            <a:fillRect/>
          </a:stretch>
        </p:blipFill>
        <p:spPr>
          <a:xfrm>
            <a:off x="966075" y="1959760"/>
            <a:ext cx="4111148" cy="5055781"/>
          </a:xfrm>
          <a:prstGeom prst="rect">
            <a:avLst/>
          </a:prstGeom>
        </p:spPr>
      </p:pic>
      <p:sp>
        <p:nvSpPr>
          <p:cNvPr id="3" name="Content Placeholder 2">
            <a:extLst>
              <a:ext uri="{FF2B5EF4-FFF2-40B4-BE49-F238E27FC236}">
                <a16:creationId xmlns:a16="http://schemas.microsoft.com/office/drawing/2014/main" id="{5E38D1AA-FB1F-446A-1BDE-157C7CB13C7C}"/>
              </a:ext>
            </a:extLst>
          </p:cNvPr>
          <p:cNvSpPr>
            <a:spLocks noGrp="1"/>
          </p:cNvSpPr>
          <p:nvPr>
            <p:ph idx="1"/>
          </p:nvPr>
        </p:nvSpPr>
        <p:spPr>
          <a:xfrm>
            <a:off x="5265018" y="1066800"/>
            <a:ext cx="8593220" cy="4985233"/>
          </a:xfrm>
        </p:spPr>
        <p:txBody>
          <a:bodyPr vert="horz" lIns="91440" tIns="45720" rIns="91440" bIns="45720" rtlCol="0" anchor="t">
            <a:noAutofit/>
          </a:bodyPr>
          <a:lstStyle/>
          <a:p>
            <a:pPr marL="0" indent="0">
              <a:buNone/>
            </a:pPr>
            <a:endParaRPr lang="en-US" dirty="0">
              <a:solidFill>
                <a:schemeClr val="tx1"/>
              </a:solidFill>
              <a:cs typeface="Calibri" panose="020F0502020204030204"/>
            </a:endParaRPr>
          </a:p>
          <a:p>
            <a:pPr marL="290195" indent="-290195"/>
            <a:r>
              <a:rPr lang="en-US" sz="3600" dirty="0">
                <a:solidFill>
                  <a:schemeClr val="tx1"/>
                </a:solidFill>
                <a:ea typeface="+mn-lt"/>
                <a:cs typeface="+mn-lt"/>
              </a:rPr>
              <a:t>How did Paul's MIA status impact his family's ability to grieve his loss?  </a:t>
            </a:r>
            <a:endParaRPr lang="en-US" sz="3600" dirty="0">
              <a:solidFill>
                <a:schemeClr val="tx1"/>
              </a:solidFill>
              <a:cs typeface="Calibri" panose="020F0502020204030204"/>
            </a:endParaRPr>
          </a:p>
          <a:p>
            <a:pPr marL="290195" indent="-290195"/>
            <a:r>
              <a:rPr lang="en-US" sz="3600" dirty="0">
                <a:solidFill>
                  <a:schemeClr val="tx1"/>
                </a:solidFill>
                <a:cs typeface="Calibri" panose="020F0502020204030204"/>
              </a:rPr>
              <a:t>What impact did the identification of Paul's remains have on his family?</a:t>
            </a:r>
          </a:p>
          <a:p>
            <a:pPr marL="290195" indent="-290195"/>
            <a:r>
              <a:rPr lang="en-US" sz="3600" dirty="0">
                <a:solidFill>
                  <a:schemeClr val="tx1"/>
                </a:solidFill>
                <a:cs typeface="Calibri" panose="020F0502020204030204"/>
              </a:rPr>
              <a:t>Paul's family mentioned that this will help heal the hatred and ugliness of the Vietnam War. Does this healing happen at the family level? The community level? The national level?</a:t>
            </a:r>
          </a:p>
          <a:p>
            <a:pPr marL="290195" indent="-290195"/>
            <a:endParaRPr lang="en-US" sz="2400" dirty="0">
              <a:solidFill>
                <a:schemeClr val="tx1"/>
              </a:solidFill>
              <a:cs typeface="Calibri" panose="020F0502020204030204"/>
            </a:endParaRPr>
          </a:p>
          <a:p>
            <a:pPr marL="290195" indent="-290195"/>
            <a:endParaRPr lang="en-US" sz="2400" dirty="0">
              <a:solidFill>
                <a:schemeClr val="tx1"/>
              </a:solidFill>
              <a:cs typeface="Calibri" panose="020F0502020204030204"/>
            </a:endParaRPr>
          </a:p>
        </p:txBody>
      </p:sp>
      <p:sp>
        <p:nvSpPr>
          <p:cNvPr id="5" name="TextBox 4">
            <a:extLst>
              <a:ext uri="{FF2B5EF4-FFF2-40B4-BE49-F238E27FC236}">
                <a16:creationId xmlns:a16="http://schemas.microsoft.com/office/drawing/2014/main" id="{224CD086-1281-579F-E821-F9F0ED2B1F56}"/>
              </a:ext>
            </a:extLst>
          </p:cNvPr>
          <p:cNvSpPr txBox="1"/>
          <p:nvPr/>
        </p:nvSpPr>
        <p:spPr>
          <a:xfrm>
            <a:off x="1037160" y="7056408"/>
            <a:ext cx="32004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rPr>
              <a:t>Image</a:t>
            </a:r>
            <a:r>
              <a:rPr lang="en-US" dirty="0">
                <a:solidFill>
                  <a:schemeClr val="bg1"/>
                </a:solidFill>
                <a:ea typeface="+mn-lt"/>
                <a:cs typeface="+mn-lt"/>
              </a:rPr>
              <a:t> source: DPAA</a:t>
            </a:r>
            <a:endParaRPr lang="en-US" dirty="0">
              <a:solidFill>
                <a:schemeClr val="bg1"/>
              </a:solidFill>
              <a:cs typeface="Calibri" panose="020F0502020204030204"/>
            </a:endParaRPr>
          </a:p>
        </p:txBody>
      </p:sp>
      <p:sp>
        <p:nvSpPr>
          <p:cNvPr id="6" name="TextBox 5">
            <a:extLst>
              <a:ext uri="{FF2B5EF4-FFF2-40B4-BE49-F238E27FC236}">
                <a16:creationId xmlns:a16="http://schemas.microsoft.com/office/drawing/2014/main" id="{F7A323A9-50D8-5818-ED41-5E29AAD193E2}"/>
              </a:ext>
            </a:extLst>
          </p:cNvPr>
          <p:cNvSpPr txBox="1"/>
          <p:nvPr/>
        </p:nvSpPr>
        <p:spPr>
          <a:xfrm>
            <a:off x="1688149" y="6934200"/>
            <a:ext cx="2667000" cy="461665"/>
          </a:xfrm>
          <a:prstGeom prst="rect">
            <a:avLst/>
          </a:prstGeom>
          <a:noFill/>
        </p:spPr>
        <p:txBody>
          <a:bodyPr wrap="square" rtlCol="0">
            <a:spAutoFit/>
          </a:bodyPr>
          <a:lstStyle/>
          <a:p>
            <a:r>
              <a:rPr lang="en-US" b="0" i="0" u="none" strike="noStrike">
                <a:solidFill>
                  <a:srgbClr val="183B4B"/>
                </a:solidFill>
                <a:effectLst/>
                <a:latin typeface="Calibri" panose="020F0502020204030204" pitchFamily="34" charset="0"/>
              </a:rPr>
              <a:t>Image source: DPAA</a:t>
            </a:r>
            <a:r>
              <a:rPr lang="en-US" b="0" i="0">
                <a:solidFill>
                  <a:srgbClr val="000000"/>
                </a:solidFill>
                <a:effectLst/>
                <a:latin typeface="Calibri" panose="020F0502020204030204" pitchFamily="34" charset="0"/>
              </a:rPr>
              <a:t>​</a:t>
            </a:r>
            <a:endParaRPr lang="en-US" dirty="0"/>
          </a:p>
        </p:txBody>
      </p:sp>
    </p:spTree>
    <p:extLst>
      <p:ext uri="{BB962C8B-B14F-4D97-AF65-F5344CB8AC3E}">
        <p14:creationId xmlns:p14="http://schemas.microsoft.com/office/powerpoint/2010/main" val="126747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6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B1E8C-ED96-3F96-A046-AE580F85AE03}"/>
              </a:ext>
            </a:extLst>
          </p:cNvPr>
          <p:cNvSpPr>
            <a:spLocks noGrp="1"/>
          </p:cNvSpPr>
          <p:nvPr>
            <p:ph type="title"/>
          </p:nvPr>
        </p:nvSpPr>
        <p:spPr>
          <a:xfrm>
            <a:off x="768096" y="390442"/>
            <a:ext cx="5242322" cy="2348210"/>
          </a:xfrm>
        </p:spPr>
        <p:txBody>
          <a:bodyPr vert="horz" lIns="91440" tIns="45720" rIns="91440" bIns="45720" rtlCol="0" anchor="b">
            <a:normAutofit/>
          </a:bodyPr>
          <a:lstStyle/>
          <a:p>
            <a:pPr algn="l" defTabSz="914400"/>
            <a:r>
              <a:rPr lang="en-US" sz="5000">
                <a:solidFill>
                  <a:schemeClr val="tx1"/>
                </a:solidFill>
                <a:latin typeface="+mj-lt"/>
              </a:rPr>
              <a:t>Vietnamese Families Look for Loved Ones</a:t>
            </a:r>
          </a:p>
        </p:txBody>
      </p:sp>
      <p:sp>
        <p:nvSpPr>
          <p:cNvPr id="7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096" y="3104392"/>
            <a:ext cx="4169664" cy="21946"/>
          </a:xfrm>
          <a:custGeom>
            <a:avLst/>
            <a:gdLst>
              <a:gd name="connsiteX0" fmla="*/ 0 w 4169664"/>
              <a:gd name="connsiteY0" fmla="*/ 0 h 21946"/>
              <a:gd name="connsiteX1" fmla="*/ 694944 w 4169664"/>
              <a:gd name="connsiteY1" fmla="*/ 0 h 21946"/>
              <a:gd name="connsiteX2" fmla="*/ 1473281 w 4169664"/>
              <a:gd name="connsiteY2" fmla="*/ 0 h 21946"/>
              <a:gd name="connsiteX3" fmla="*/ 2084832 w 4169664"/>
              <a:gd name="connsiteY3" fmla="*/ 0 h 21946"/>
              <a:gd name="connsiteX4" fmla="*/ 2696383 w 4169664"/>
              <a:gd name="connsiteY4" fmla="*/ 0 h 21946"/>
              <a:gd name="connsiteX5" fmla="*/ 3433023 w 4169664"/>
              <a:gd name="connsiteY5" fmla="*/ 0 h 21946"/>
              <a:gd name="connsiteX6" fmla="*/ 4169664 w 4169664"/>
              <a:gd name="connsiteY6" fmla="*/ 0 h 21946"/>
              <a:gd name="connsiteX7" fmla="*/ 4169664 w 4169664"/>
              <a:gd name="connsiteY7" fmla="*/ 21946 h 21946"/>
              <a:gd name="connsiteX8" fmla="*/ 3391327 w 4169664"/>
              <a:gd name="connsiteY8" fmla="*/ 21946 h 21946"/>
              <a:gd name="connsiteX9" fmla="*/ 2654686 w 4169664"/>
              <a:gd name="connsiteY9" fmla="*/ 21946 h 21946"/>
              <a:gd name="connsiteX10" fmla="*/ 1959742 w 4169664"/>
              <a:gd name="connsiteY10" fmla="*/ 21946 h 21946"/>
              <a:gd name="connsiteX11" fmla="*/ 1223101 w 4169664"/>
              <a:gd name="connsiteY11" fmla="*/ 21946 h 21946"/>
              <a:gd name="connsiteX12" fmla="*/ 0 w 4169664"/>
              <a:gd name="connsiteY12" fmla="*/ 21946 h 21946"/>
              <a:gd name="connsiteX13" fmla="*/ 0 w 4169664"/>
              <a:gd name="connsiteY13" fmla="*/ 0 h 21946"/>
              <a:gd name="connsiteX0" fmla="*/ 0 w 4169664"/>
              <a:gd name="connsiteY0" fmla="*/ 0 h 21946"/>
              <a:gd name="connsiteX1" fmla="*/ 611551 w 4169664"/>
              <a:gd name="connsiteY1" fmla="*/ 0 h 21946"/>
              <a:gd name="connsiteX2" fmla="*/ 1389888 w 4169664"/>
              <a:gd name="connsiteY2" fmla="*/ 0 h 21946"/>
              <a:gd name="connsiteX3" fmla="*/ 1959742 w 4169664"/>
              <a:gd name="connsiteY3" fmla="*/ 0 h 21946"/>
              <a:gd name="connsiteX4" fmla="*/ 2529596 w 4169664"/>
              <a:gd name="connsiteY4" fmla="*/ 0 h 21946"/>
              <a:gd name="connsiteX5" fmla="*/ 3224540 w 4169664"/>
              <a:gd name="connsiteY5" fmla="*/ 0 h 21946"/>
              <a:gd name="connsiteX6" fmla="*/ 4169664 w 4169664"/>
              <a:gd name="connsiteY6" fmla="*/ 0 h 21946"/>
              <a:gd name="connsiteX7" fmla="*/ 4169664 w 4169664"/>
              <a:gd name="connsiteY7" fmla="*/ 21946 h 21946"/>
              <a:gd name="connsiteX8" fmla="*/ 3558113 w 4169664"/>
              <a:gd name="connsiteY8" fmla="*/ 21946 h 21946"/>
              <a:gd name="connsiteX9" fmla="*/ 2904866 w 4169664"/>
              <a:gd name="connsiteY9" fmla="*/ 21946 h 21946"/>
              <a:gd name="connsiteX10" fmla="*/ 2126529 w 4169664"/>
              <a:gd name="connsiteY10" fmla="*/ 21946 h 21946"/>
              <a:gd name="connsiteX11" fmla="*/ 1473281 w 4169664"/>
              <a:gd name="connsiteY11" fmla="*/ 21946 h 21946"/>
              <a:gd name="connsiteX12" fmla="*/ 820034 w 4169664"/>
              <a:gd name="connsiteY12" fmla="*/ 21946 h 21946"/>
              <a:gd name="connsiteX13" fmla="*/ 0 w 4169664"/>
              <a:gd name="connsiteY13" fmla="*/ 21946 h 21946"/>
              <a:gd name="connsiteX14" fmla="*/ 0 w 4169664"/>
              <a:gd name="connsiteY14"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69664" h="21946" fill="none" extrusionOk="0">
                <a:moveTo>
                  <a:pt x="0" y="0"/>
                </a:moveTo>
                <a:cubicBezTo>
                  <a:pt x="327027" y="17156"/>
                  <a:pt x="421597" y="15101"/>
                  <a:pt x="694944" y="0"/>
                </a:cubicBezTo>
                <a:cubicBezTo>
                  <a:pt x="954504" y="-14695"/>
                  <a:pt x="1204885" y="-30820"/>
                  <a:pt x="1473281" y="0"/>
                </a:cubicBezTo>
                <a:cubicBezTo>
                  <a:pt x="1767191" y="26786"/>
                  <a:pt x="1796765" y="12724"/>
                  <a:pt x="2084832" y="0"/>
                </a:cubicBezTo>
                <a:cubicBezTo>
                  <a:pt x="2374794" y="-1792"/>
                  <a:pt x="2421585" y="20639"/>
                  <a:pt x="2696383" y="0"/>
                </a:cubicBezTo>
                <a:cubicBezTo>
                  <a:pt x="2978606" y="-39786"/>
                  <a:pt x="3100517" y="-1958"/>
                  <a:pt x="3433023" y="0"/>
                </a:cubicBezTo>
                <a:cubicBezTo>
                  <a:pt x="3710758" y="-24512"/>
                  <a:pt x="3973864" y="60576"/>
                  <a:pt x="4169664" y="0"/>
                </a:cubicBezTo>
                <a:cubicBezTo>
                  <a:pt x="4170313" y="10049"/>
                  <a:pt x="4169883" y="17503"/>
                  <a:pt x="4169664" y="21946"/>
                </a:cubicBezTo>
                <a:cubicBezTo>
                  <a:pt x="4017030" y="71255"/>
                  <a:pt x="3534685" y="-4202"/>
                  <a:pt x="3391327" y="21946"/>
                </a:cubicBezTo>
                <a:cubicBezTo>
                  <a:pt x="3210869" y="28618"/>
                  <a:pt x="2816337" y="68258"/>
                  <a:pt x="2654686" y="21946"/>
                </a:cubicBezTo>
                <a:cubicBezTo>
                  <a:pt x="2461829" y="20110"/>
                  <a:pt x="2182226" y="40279"/>
                  <a:pt x="1959742" y="21946"/>
                </a:cubicBezTo>
                <a:cubicBezTo>
                  <a:pt x="1726867" y="4031"/>
                  <a:pt x="1383451" y="15210"/>
                  <a:pt x="1223101" y="21946"/>
                </a:cubicBezTo>
                <a:cubicBezTo>
                  <a:pt x="1061217" y="-41467"/>
                  <a:pt x="576850" y="54748"/>
                  <a:pt x="0" y="21946"/>
                </a:cubicBezTo>
                <a:cubicBezTo>
                  <a:pt x="-156" y="11586"/>
                  <a:pt x="-1417" y="7823"/>
                  <a:pt x="0" y="0"/>
                </a:cubicBezTo>
                <a:close/>
              </a:path>
              <a:path w="4169664" h="21946" stroke="0" extrusionOk="0">
                <a:moveTo>
                  <a:pt x="0" y="0"/>
                </a:moveTo>
                <a:cubicBezTo>
                  <a:pt x="167102" y="-60186"/>
                  <a:pt x="436106" y="-35276"/>
                  <a:pt x="611551" y="0"/>
                </a:cubicBezTo>
                <a:cubicBezTo>
                  <a:pt x="815540" y="46042"/>
                  <a:pt x="1079958" y="-44325"/>
                  <a:pt x="1389888" y="0"/>
                </a:cubicBezTo>
                <a:cubicBezTo>
                  <a:pt x="1706351" y="18175"/>
                  <a:pt x="1754976" y="2031"/>
                  <a:pt x="1959742" y="0"/>
                </a:cubicBezTo>
                <a:cubicBezTo>
                  <a:pt x="2166061" y="-18545"/>
                  <a:pt x="2371259" y="-9343"/>
                  <a:pt x="2529596" y="0"/>
                </a:cubicBezTo>
                <a:cubicBezTo>
                  <a:pt x="2694407" y="24062"/>
                  <a:pt x="3011853" y="20166"/>
                  <a:pt x="3224540" y="0"/>
                </a:cubicBezTo>
                <a:cubicBezTo>
                  <a:pt x="3481411" y="-48883"/>
                  <a:pt x="3852799" y="56101"/>
                  <a:pt x="4169664" y="0"/>
                </a:cubicBezTo>
                <a:cubicBezTo>
                  <a:pt x="4169412" y="5016"/>
                  <a:pt x="4170513" y="12400"/>
                  <a:pt x="4169664" y="21946"/>
                </a:cubicBezTo>
                <a:cubicBezTo>
                  <a:pt x="3973945" y="-37241"/>
                  <a:pt x="3727509" y="37492"/>
                  <a:pt x="3558113" y="21946"/>
                </a:cubicBezTo>
                <a:cubicBezTo>
                  <a:pt x="3367510" y="-20877"/>
                  <a:pt x="3133672" y="54517"/>
                  <a:pt x="2904866" y="21946"/>
                </a:cubicBezTo>
                <a:cubicBezTo>
                  <a:pt x="2652134" y="9689"/>
                  <a:pt x="2468598" y="36323"/>
                  <a:pt x="2126529" y="21946"/>
                </a:cubicBezTo>
                <a:cubicBezTo>
                  <a:pt x="1773719" y="18037"/>
                  <a:pt x="1606906" y="27650"/>
                  <a:pt x="1473281" y="21946"/>
                </a:cubicBezTo>
                <a:cubicBezTo>
                  <a:pt x="1309858" y="12721"/>
                  <a:pt x="1143199" y="-42169"/>
                  <a:pt x="820034" y="21946"/>
                </a:cubicBezTo>
                <a:cubicBezTo>
                  <a:pt x="492720" y="73556"/>
                  <a:pt x="157827" y="55632"/>
                  <a:pt x="0" y="21946"/>
                </a:cubicBezTo>
                <a:cubicBezTo>
                  <a:pt x="-1299" y="18217"/>
                  <a:pt x="582" y="7934"/>
                  <a:pt x="0" y="0"/>
                </a:cubicBezTo>
                <a:close/>
              </a:path>
              <a:path w="4169664" h="21946" fill="none" stroke="0" extrusionOk="0">
                <a:moveTo>
                  <a:pt x="0" y="0"/>
                </a:moveTo>
                <a:cubicBezTo>
                  <a:pt x="347543" y="20759"/>
                  <a:pt x="417898" y="34097"/>
                  <a:pt x="694944" y="0"/>
                </a:cubicBezTo>
                <a:cubicBezTo>
                  <a:pt x="993406" y="-57164"/>
                  <a:pt x="1130269" y="-27873"/>
                  <a:pt x="1473281" y="0"/>
                </a:cubicBezTo>
                <a:cubicBezTo>
                  <a:pt x="1765116" y="16839"/>
                  <a:pt x="1792768" y="19509"/>
                  <a:pt x="2084832" y="0"/>
                </a:cubicBezTo>
                <a:cubicBezTo>
                  <a:pt x="2373784" y="-9011"/>
                  <a:pt x="2410601" y="29635"/>
                  <a:pt x="2696383" y="0"/>
                </a:cubicBezTo>
                <a:cubicBezTo>
                  <a:pt x="2970377" y="-27110"/>
                  <a:pt x="3116820" y="10253"/>
                  <a:pt x="3433023" y="0"/>
                </a:cubicBezTo>
                <a:cubicBezTo>
                  <a:pt x="3759971" y="-7916"/>
                  <a:pt x="3959964" y="20732"/>
                  <a:pt x="4169664" y="0"/>
                </a:cubicBezTo>
                <a:cubicBezTo>
                  <a:pt x="4169422" y="9830"/>
                  <a:pt x="4168298" y="17886"/>
                  <a:pt x="4169664" y="21946"/>
                </a:cubicBezTo>
                <a:cubicBezTo>
                  <a:pt x="4025352" y="65332"/>
                  <a:pt x="3629422" y="-5588"/>
                  <a:pt x="3391327" y="21946"/>
                </a:cubicBezTo>
                <a:cubicBezTo>
                  <a:pt x="3227978" y="30311"/>
                  <a:pt x="2790214" y="42759"/>
                  <a:pt x="2654686" y="21946"/>
                </a:cubicBezTo>
                <a:cubicBezTo>
                  <a:pt x="2506707" y="20435"/>
                  <a:pt x="2166829" y="45815"/>
                  <a:pt x="1959742" y="21946"/>
                </a:cubicBezTo>
                <a:cubicBezTo>
                  <a:pt x="1750493" y="-6235"/>
                  <a:pt x="1355547" y="28809"/>
                  <a:pt x="1223101" y="21946"/>
                </a:cubicBezTo>
                <a:cubicBezTo>
                  <a:pt x="1058013" y="-27362"/>
                  <a:pt x="453518" y="30820"/>
                  <a:pt x="0" y="21946"/>
                </a:cubicBezTo>
                <a:cubicBezTo>
                  <a:pt x="-95" y="11141"/>
                  <a:pt x="-1598" y="724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4169664"/>
                      <a:gd name="connsiteY0" fmla="*/ 0 h 21946"/>
                      <a:gd name="connsiteX1" fmla="*/ 694944 w 4169664"/>
                      <a:gd name="connsiteY1" fmla="*/ 0 h 21946"/>
                      <a:gd name="connsiteX2" fmla="*/ 1473281 w 4169664"/>
                      <a:gd name="connsiteY2" fmla="*/ 0 h 21946"/>
                      <a:gd name="connsiteX3" fmla="*/ 2084832 w 4169664"/>
                      <a:gd name="connsiteY3" fmla="*/ 0 h 21946"/>
                      <a:gd name="connsiteX4" fmla="*/ 2696383 w 4169664"/>
                      <a:gd name="connsiteY4" fmla="*/ 0 h 21946"/>
                      <a:gd name="connsiteX5" fmla="*/ 3433023 w 4169664"/>
                      <a:gd name="connsiteY5" fmla="*/ 0 h 21946"/>
                      <a:gd name="connsiteX6" fmla="*/ 4169664 w 4169664"/>
                      <a:gd name="connsiteY6" fmla="*/ 0 h 21946"/>
                      <a:gd name="connsiteX7" fmla="*/ 4169664 w 4169664"/>
                      <a:gd name="connsiteY7" fmla="*/ 21946 h 21946"/>
                      <a:gd name="connsiteX8" fmla="*/ 3391327 w 4169664"/>
                      <a:gd name="connsiteY8" fmla="*/ 21946 h 21946"/>
                      <a:gd name="connsiteX9" fmla="*/ 2654686 w 4169664"/>
                      <a:gd name="connsiteY9" fmla="*/ 21946 h 21946"/>
                      <a:gd name="connsiteX10" fmla="*/ 1959742 w 4169664"/>
                      <a:gd name="connsiteY10" fmla="*/ 21946 h 21946"/>
                      <a:gd name="connsiteX11" fmla="*/ 1223101 w 4169664"/>
                      <a:gd name="connsiteY11" fmla="*/ 21946 h 21946"/>
                      <a:gd name="connsiteX12" fmla="*/ 0 w 4169664"/>
                      <a:gd name="connsiteY12" fmla="*/ 21946 h 21946"/>
                      <a:gd name="connsiteX13" fmla="*/ 0 w 4169664"/>
                      <a:gd name="connsiteY13"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69664" h="21946" fill="none" extrusionOk="0">
                        <a:moveTo>
                          <a:pt x="0" y="0"/>
                        </a:moveTo>
                        <a:cubicBezTo>
                          <a:pt x="339081" y="33322"/>
                          <a:pt x="420647" y="21609"/>
                          <a:pt x="694944" y="0"/>
                        </a:cubicBezTo>
                        <a:cubicBezTo>
                          <a:pt x="969241" y="-21609"/>
                          <a:pt x="1180055" y="-24321"/>
                          <a:pt x="1473281" y="0"/>
                        </a:cubicBezTo>
                        <a:cubicBezTo>
                          <a:pt x="1766507" y="24321"/>
                          <a:pt x="1796116" y="13114"/>
                          <a:pt x="2084832" y="0"/>
                        </a:cubicBezTo>
                        <a:cubicBezTo>
                          <a:pt x="2373548" y="-13114"/>
                          <a:pt x="2413942" y="29356"/>
                          <a:pt x="2696383" y="0"/>
                        </a:cubicBezTo>
                        <a:cubicBezTo>
                          <a:pt x="2978824" y="-29356"/>
                          <a:pt x="3118658" y="6767"/>
                          <a:pt x="3433023" y="0"/>
                        </a:cubicBezTo>
                        <a:cubicBezTo>
                          <a:pt x="3747388" y="-6767"/>
                          <a:pt x="3991753" y="34038"/>
                          <a:pt x="4169664" y="0"/>
                        </a:cubicBezTo>
                        <a:cubicBezTo>
                          <a:pt x="4170206" y="9051"/>
                          <a:pt x="4169188" y="17369"/>
                          <a:pt x="4169664" y="21946"/>
                        </a:cubicBezTo>
                        <a:cubicBezTo>
                          <a:pt x="3988313" y="44320"/>
                          <a:pt x="3581828" y="-3110"/>
                          <a:pt x="3391327" y="21946"/>
                        </a:cubicBezTo>
                        <a:cubicBezTo>
                          <a:pt x="3200826" y="47002"/>
                          <a:pt x="2815087" y="42788"/>
                          <a:pt x="2654686" y="21946"/>
                        </a:cubicBezTo>
                        <a:cubicBezTo>
                          <a:pt x="2494285" y="1104"/>
                          <a:pt x="2170161" y="39259"/>
                          <a:pt x="1959742" y="21946"/>
                        </a:cubicBezTo>
                        <a:cubicBezTo>
                          <a:pt x="1749323" y="4633"/>
                          <a:pt x="1372803" y="22092"/>
                          <a:pt x="1223101" y="21946"/>
                        </a:cubicBezTo>
                        <a:cubicBezTo>
                          <a:pt x="1073399" y="21800"/>
                          <a:pt x="522747" y="79676"/>
                          <a:pt x="0" y="21946"/>
                        </a:cubicBezTo>
                        <a:cubicBezTo>
                          <a:pt x="-160" y="11058"/>
                          <a:pt x="-1077" y="7820"/>
                          <a:pt x="0" y="0"/>
                        </a:cubicBezTo>
                        <a:close/>
                      </a:path>
                      <a:path w="4169664" h="21946" stroke="0" extrusionOk="0">
                        <a:moveTo>
                          <a:pt x="0" y="0"/>
                        </a:moveTo>
                        <a:cubicBezTo>
                          <a:pt x="166200" y="-27625"/>
                          <a:pt x="425856" y="-30093"/>
                          <a:pt x="611551" y="0"/>
                        </a:cubicBezTo>
                        <a:cubicBezTo>
                          <a:pt x="797246" y="30093"/>
                          <a:pt x="1072994" y="-17054"/>
                          <a:pt x="1389888" y="0"/>
                        </a:cubicBezTo>
                        <a:cubicBezTo>
                          <a:pt x="1706782" y="17054"/>
                          <a:pt x="1754458" y="3344"/>
                          <a:pt x="1959742" y="0"/>
                        </a:cubicBezTo>
                        <a:cubicBezTo>
                          <a:pt x="2165026" y="-3344"/>
                          <a:pt x="2365478" y="-9580"/>
                          <a:pt x="2529596" y="0"/>
                        </a:cubicBezTo>
                        <a:cubicBezTo>
                          <a:pt x="2693714" y="9580"/>
                          <a:pt x="2957733" y="32618"/>
                          <a:pt x="3224540" y="0"/>
                        </a:cubicBezTo>
                        <a:cubicBezTo>
                          <a:pt x="3491347" y="-32618"/>
                          <a:pt x="3872692" y="41261"/>
                          <a:pt x="4169664" y="0"/>
                        </a:cubicBezTo>
                        <a:cubicBezTo>
                          <a:pt x="4169553" y="6078"/>
                          <a:pt x="4169935" y="12216"/>
                          <a:pt x="4169664" y="21946"/>
                        </a:cubicBezTo>
                        <a:cubicBezTo>
                          <a:pt x="3965016" y="-712"/>
                          <a:pt x="3738696" y="36627"/>
                          <a:pt x="3558113" y="21946"/>
                        </a:cubicBezTo>
                        <a:cubicBezTo>
                          <a:pt x="3377530" y="7265"/>
                          <a:pt x="3151416" y="53811"/>
                          <a:pt x="2904866" y="21946"/>
                        </a:cubicBezTo>
                        <a:cubicBezTo>
                          <a:pt x="2658316" y="-9919"/>
                          <a:pt x="2478158" y="31350"/>
                          <a:pt x="2126529" y="21946"/>
                        </a:cubicBezTo>
                        <a:cubicBezTo>
                          <a:pt x="1774900" y="12542"/>
                          <a:pt x="1614996" y="37381"/>
                          <a:pt x="1473281" y="21946"/>
                        </a:cubicBezTo>
                        <a:cubicBezTo>
                          <a:pt x="1331566" y="6511"/>
                          <a:pt x="1143949" y="-9533"/>
                          <a:pt x="820034" y="21946"/>
                        </a:cubicBezTo>
                        <a:cubicBezTo>
                          <a:pt x="496119" y="53425"/>
                          <a:pt x="198996" y="51722"/>
                          <a:pt x="0" y="21946"/>
                        </a:cubicBezTo>
                        <a:cubicBezTo>
                          <a:pt x="-615" y="16860"/>
                          <a:pt x="1003" y="8226"/>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picture containing person&#10;&#10;Description automatically generated">
            <a:extLst>
              <a:ext uri="{FF2B5EF4-FFF2-40B4-BE49-F238E27FC236}">
                <a16:creationId xmlns:a16="http://schemas.microsoft.com/office/drawing/2014/main" id="{480E5794-D5F3-2EC8-860A-E2DAA85EBA9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374042" y="10"/>
            <a:ext cx="8254530" cy="82295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13999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0A2B30-9291-BE68-7CD2-918A3E823441}"/>
              </a:ext>
            </a:extLst>
          </p:cNvPr>
          <p:cNvSpPr>
            <a:spLocks noGrp="1"/>
          </p:cNvSpPr>
          <p:nvPr>
            <p:ph type="title"/>
          </p:nvPr>
        </p:nvSpPr>
        <p:spPr>
          <a:xfrm>
            <a:off x="1009497" y="658368"/>
            <a:ext cx="4321032" cy="6517843"/>
          </a:xfrm>
        </p:spPr>
        <p:txBody>
          <a:bodyPr vert="horz" lIns="91440" tIns="45720" rIns="91440" bIns="45720" rtlCol="0" anchor="ctr">
            <a:normAutofit/>
          </a:bodyPr>
          <a:lstStyle/>
          <a:p>
            <a:pPr algn="l" defTabSz="914400"/>
            <a:r>
              <a:rPr lang="en-US" sz="6500" b="1" kern="1200">
                <a:solidFill>
                  <a:schemeClr val="tx1"/>
                </a:solidFill>
                <a:latin typeface="+mj-lt"/>
                <a:ea typeface="+mj-ea"/>
                <a:cs typeface="+mj-cs"/>
              </a:rPr>
              <a:t>Discussion Question: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52780" y="3910458"/>
            <a:ext cx="5376672" cy="21946"/>
          </a:xfrm>
          <a:custGeom>
            <a:avLst/>
            <a:gdLst>
              <a:gd name="connsiteX0" fmla="*/ 0 w 5376672"/>
              <a:gd name="connsiteY0" fmla="*/ 0 h 21946"/>
              <a:gd name="connsiteX1" fmla="*/ 564551 w 5376672"/>
              <a:gd name="connsiteY1" fmla="*/ 0 h 21946"/>
              <a:gd name="connsiteX2" fmla="*/ 1290401 w 5376672"/>
              <a:gd name="connsiteY2" fmla="*/ 0 h 21946"/>
              <a:gd name="connsiteX3" fmla="*/ 1908719 w 5376672"/>
              <a:gd name="connsiteY3" fmla="*/ 0 h 21946"/>
              <a:gd name="connsiteX4" fmla="*/ 2473269 w 5376672"/>
              <a:gd name="connsiteY4" fmla="*/ 0 h 21946"/>
              <a:gd name="connsiteX5" fmla="*/ 3199120 w 5376672"/>
              <a:gd name="connsiteY5" fmla="*/ 0 h 21946"/>
              <a:gd name="connsiteX6" fmla="*/ 3871204 w 5376672"/>
              <a:gd name="connsiteY6" fmla="*/ 0 h 21946"/>
              <a:gd name="connsiteX7" fmla="*/ 4543288 w 5376672"/>
              <a:gd name="connsiteY7" fmla="*/ 0 h 21946"/>
              <a:gd name="connsiteX8" fmla="*/ 5376672 w 5376672"/>
              <a:gd name="connsiteY8" fmla="*/ 0 h 21946"/>
              <a:gd name="connsiteX9" fmla="*/ 5376672 w 5376672"/>
              <a:gd name="connsiteY9" fmla="*/ 21946 h 21946"/>
              <a:gd name="connsiteX10" fmla="*/ 4812121 w 5376672"/>
              <a:gd name="connsiteY10" fmla="*/ 21946 h 21946"/>
              <a:gd name="connsiteX11" fmla="*/ 4301338 w 5376672"/>
              <a:gd name="connsiteY11" fmla="*/ 21946 h 21946"/>
              <a:gd name="connsiteX12" fmla="*/ 3575487 w 5376672"/>
              <a:gd name="connsiteY12" fmla="*/ 21946 h 21946"/>
              <a:gd name="connsiteX13" fmla="*/ 3010936 w 5376672"/>
              <a:gd name="connsiteY13" fmla="*/ 21946 h 21946"/>
              <a:gd name="connsiteX14" fmla="*/ 2285086 w 5376672"/>
              <a:gd name="connsiteY14" fmla="*/ 21946 h 21946"/>
              <a:gd name="connsiteX15" fmla="*/ 1505468 w 5376672"/>
              <a:gd name="connsiteY15" fmla="*/ 21946 h 21946"/>
              <a:gd name="connsiteX16" fmla="*/ 887151 w 5376672"/>
              <a:gd name="connsiteY16" fmla="*/ 21946 h 21946"/>
              <a:gd name="connsiteX17" fmla="*/ 0 w 5376672"/>
              <a:gd name="connsiteY17" fmla="*/ 21946 h 21946"/>
              <a:gd name="connsiteX18" fmla="*/ 0 w 5376672"/>
              <a:gd name="connsiteY18" fmla="*/ 0 h 21946"/>
              <a:gd name="connsiteX0" fmla="*/ 0 w 5376672"/>
              <a:gd name="connsiteY0" fmla="*/ 0 h 21946"/>
              <a:gd name="connsiteX1" fmla="*/ 618317 w 5376672"/>
              <a:gd name="connsiteY1" fmla="*/ 0 h 21946"/>
              <a:gd name="connsiteX2" fmla="*/ 1129101 w 5376672"/>
              <a:gd name="connsiteY2" fmla="*/ 0 h 21946"/>
              <a:gd name="connsiteX3" fmla="*/ 1908719 w 5376672"/>
              <a:gd name="connsiteY3" fmla="*/ 0 h 21946"/>
              <a:gd name="connsiteX4" fmla="*/ 2527036 w 5376672"/>
              <a:gd name="connsiteY4" fmla="*/ 0 h 21946"/>
              <a:gd name="connsiteX5" fmla="*/ 3145353 w 5376672"/>
              <a:gd name="connsiteY5" fmla="*/ 0 h 21946"/>
              <a:gd name="connsiteX6" fmla="*/ 3924971 w 5376672"/>
              <a:gd name="connsiteY6" fmla="*/ 0 h 21946"/>
              <a:gd name="connsiteX7" fmla="*/ 4489521 w 5376672"/>
              <a:gd name="connsiteY7" fmla="*/ 0 h 21946"/>
              <a:gd name="connsiteX8" fmla="*/ 5376672 w 5376672"/>
              <a:gd name="connsiteY8" fmla="*/ 0 h 21946"/>
              <a:gd name="connsiteX9" fmla="*/ 5376672 w 5376672"/>
              <a:gd name="connsiteY9" fmla="*/ 21946 h 21946"/>
              <a:gd name="connsiteX10" fmla="*/ 4812121 w 5376672"/>
              <a:gd name="connsiteY10" fmla="*/ 21946 h 21946"/>
              <a:gd name="connsiteX11" fmla="*/ 4140037 w 5376672"/>
              <a:gd name="connsiteY11" fmla="*/ 21946 h 21946"/>
              <a:gd name="connsiteX12" fmla="*/ 3521720 w 5376672"/>
              <a:gd name="connsiteY12" fmla="*/ 21946 h 21946"/>
              <a:gd name="connsiteX13" fmla="*/ 2742103 w 5376672"/>
              <a:gd name="connsiteY13" fmla="*/ 21946 h 21946"/>
              <a:gd name="connsiteX14" fmla="*/ 1962485 w 5376672"/>
              <a:gd name="connsiteY14" fmla="*/ 21946 h 21946"/>
              <a:gd name="connsiteX15" fmla="*/ 1397935 w 5376672"/>
              <a:gd name="connsiteY15" fmla="*/ 21946 h 21946"/>
              <a:gd name="connsiteX16" fmla="*/ 725851 w 5376672"/>
              <a:gd name="connsiteY16" fmla="*/ 21946 h 21946"/>
              <a:gd name="connsiteX17" fmla="*/ 0 w 5376672"/>
              <a:gd name="connsiteY17" fmla="*/ 21946 h 21946"/>
              <a:gd name="connsiteX18" fmla="*/ 0 w 5376672"/>
              <a:gd name="connsiteY18"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76672" h="21946" fill="none" extrusionOk="0">
                <a:moveTo>
                  <a:pt x="0" y="0"/>
                </a:moveTo>
                <a:cubicBezTo>
                  <a:pt x="183803" y="42448"/>
                  <a:pt x="282019" y="-10747"/>
                  <a:pt x="564551" y="0"/>
                </a:cubicBezTo>
                <a:cubicBezTo>
                  <a:pt x="839635" y="-9185"/>
                  <a:pt x="971598" y="-27810"/>
                  <a:pt x="1290401" y="0"/>
                </a:cubicBezTo>
                <a:cubicBezTo>
                  <a:pt x="1604930" y="45296"/>
                  <a:pt x="1772340" y="36259"/>
                  <a:pt x="1908719" y="0"/>
                </a:cubicBezTo>
                <a:cubicBezTo>
                  <a:pt x="2018231" y="24282"/>
                  <a:pt x="2228023" y="-2600"/>
                  <a:pt x="2473269" y="0"/>
                </a:cubicBezTo>
                <a:cubicBezTo>
                  <a:pt x="2718749" y="-11315"/>
                  <a:pt x="2859421" y="-64208"/>
                  <a:pt x="3199120" y="0"/>
                </a:cubicBezTo>
                <a:cubicBezTo>
                  <a:pt x="3538767" y="35131"/>
                  <a:pt x="3589137" y="7954"/>
                  <a:pt x="3871204" y="0"/>
                </a:cubicBezTo>
                <a:cubicBezTo>
                  <a:pt x="4147537" y="-759"/>
                  <a:pt x="4250105" y="4990"/>
                  <a:pt x="4543288" y="0"/>
                </a:cubicBezTo>
                <a:cubicBezTo>
                  <a:pt x="4850550" y="-33765"/>
                  <a:pt x="5195885" y="-50829"/>
                  <a:pt x="5376672" y="0"/>
                </a:cubicBezTo>
                <a:cubicBezTo>
                  <a:pt x="5376720" y="10700"/>
                  <a:pt x="5378559" y="16546"/>
                  <a:pt x="5376672" y="21946"/>
                </a:cubicBezTo>
                <a:cubicBezTo>
                  <a:pt x="5170103" y="44018"/>
                  <a:pt x="4970228" y="27814"/>
                  <a:pt x="4812121" y="21946"/>
                </a:cubicBezTo>
                <a:cubicBezTo>
                  <a:pt x="4690911" y="40542"/>
                  <a:pt x="4413490" y="25180"/>
                  <a:pt x="4301338" y="21946"/>
                </a:cubicBezTo>
                <a:cubicBezTo>
                  <a:pt x="4226068" y="39774"/>
                  <a:pt x="3857173" y="-32083"/>
                  <a:pt x="3575487" y="21946"/>
                </a:cubicBezTo>
                <a:cubicBezTo>
                  <a:pt x="3291216" y="40713"/>
                  <a:pt x="3263792" y="14940"/>
                  <a:pt x="3010936" y="21946"/>
                </a:cubicBezTo>
                <a:cubicBezTo>
                  <a:pt x="2791105" y="60973"/>
                  <a:pt x="2600104" y="76964"/>
                  <a:pt x="2285086" y="21946"/>
                </a:cubicBezTo>
                <a:cubicBezTo>
                  <a:pt x="1993036" y="2372"/>
                  <a:pt x="1833796" y="3035"/>
                  <a:pt x="1505468" y="21946"/>
                </a:cubicBezTo>
                <a:cubicBezTo>
                  <a:pt x="1153003" y="26217"/>
                  <a:pt x="1081158" y="-2939"/>
                  <a:pt x="887151" y="21946"/>
                </a:cubicBezTo>
                <a:cubicBezTo>
                  <a:pt x="744937" y="23379"/>
                  <a:pt x="206676" y="-56011"/>
                  <a:pt x="0" y="21946"/>
                </a:cubicBezTo>
                <a:cubicBezTo>
                  <a:pt x="-1116" y="13933"/>
                  <a:pt x="-801" y="10305"/>
                  <a:pt x="0" y="0"/>
                </a:cubicBezTo>
                <a:close/>
              </a:path>
              <a:path w="5376672" h="21946" stroke="0" extrusionOk="0">
                <a:moveTo>
                  <a:pt x="0" y="0"/>
                </a:moveTo>
                <a:cubicBezTo>
                  <a:pt x="201186" y="-18362"/>
                  <a:pt x="396970" y="-31040"/>
                  <a:pt x="618317" y="0"/>
                </a:cubicBezTo>
                <a:cubicBezTo>
                  <a:pt x="855527" y="27946"/>
                  <a:pt x="947322" y="-13640"/>
                  <a:pt x="1129101" y="0"/>
                </a:cubicBezTo>
                <a:cubicBezTo>
                  <a:pt x="1273656" y="31459"/>
                  <a:pt x="1680485" y="-45145"/>
                  <a:pt x="1908719" y="0"/>
                </a:cubicBezTo>
                <a:cubicBezTo>
                  <a:pt x="2138047" y="-20317"/>
                  <a:pt x="2355377" y="-2218"/>
                  <a:pt x="2527036" y="0"/>
                </a:cubicBezTo>
                <a:cubicBezTo>
                  <a:pt x="2669772" y="-20899"/>
                  <a:pt x="2882903" y="900"/>
                  <a:pt x="3145353" y="0"/>
                </a:cubicBezTo>
                <a:cubicBezTo>
                  <a:pt x="3438375" y="-33209"/>
                  <a:pt x="3722676" y="-28073"/>
                  <a:pt x="3924971" y="0"/>
                </a:cubicBezTo>
                <a:cubicBezTo>
                  <a:pt x="4137629" y="23686"/>
                  <a:pt x="4293787" y="-32374"/>
                  <a:pt x="4489521" y="0"/>
                </a:cubicBezTo>
                <a:cubicBezTo>
                  <a:pt x="4682202" y="54033"/>
                  <a:pt x="5075540" y="-70592"/>
                  <a:pt x="5376672" y="0"/>
                </a:cubicBezTo>
                <a:cubicBezTo>
                  <a:pt x="5377920" y="6476"/>
                  <a:pt x="5376379" y="13019"/>
                  <a:pt x="5376672" y="21946"/>
                </a:cubicBezTo>
                <a:cubicBezTo>
                  <a:pt x="5121848" y="2402"/>
                  <a:pt x="4963501" y="22291"/>
                  <a:pt x="4812121" y="21946"/>
                </a:cubicBezTo>
                <a:cubicBezTo>
                  <a:pt x="4649721" y="21548"/>
                  <a:pt x="4337029" y="43587"/>
                  <a:pt x="4140037" y="21946"/>
                </a:cubicBezTo>
                <a:cubicBezTo>
                  <a:pt x="3919979" y="33318"/>
                  <a:pt x="3830884" y="35558"/>
                  <a:pt x="3521720" y="21946"/>
                </a:cubicBezTo>
                <a:cubicBezTo>
                  <a:pt x="3201636" y="7242"/>
                  <a:pt x="3085239" y="5963"/>
                  <a:pt x="2742103" y="21946"/>
                </a:cubicBezTo>
                <a:cubicBezTo>
                  <a:pt x="2361634" y="21350"/>
                  <a:pt x="2202390" y="-45465"/>
                  <a:pt x="1962485" y="21946"/>
                </a:cubicBezTo>
                <a:cubicBezTo>
                  <a:pt x="1722811" y="48104"/>
                  <a:pt x="1642454" y="57122"/>
                  <a:pt x="1397935" y="21946"/>
                </a:cubicBezTo>
                <a:cubicBezTo>
                  <a:pt x="1113656" y="10973"/>
                  <a:pt x="945209" y="1986"/>
                  <a:pt x="725851" y="21946"/>
                </a:cubicBezTo>
                <a:cubicBezTo>
                  <a:pt x="457758" y="38717"/>
                  <a:pt x="220098" y="-5335"/>
                  <a:pt x="0" y="21946"/>
                </a:cubicBezTo>
                <a:cubicBezTo>
                  <a:pt x="151" y="15219"/>
                  <a:pt x="444" y="7184"/>
                  <a:pt x="0" y="0"/>
                </a:cubicBezTo>
                <a:close/>
              </a:path>
              <a:path w="5376672" h="21946" fill="none" stroke="0" extrusionOk="0">
                <a:moveTo>
                  <a:pt x="0" y="0"/>
                </a:moveTo>
                <a:cubicBezTo>
                  <a:pt x="157449" y="7791"/>
                  <a:pt x="274629" y="-9804"/>
                  <a:pt x="564551" y="0"/>
                </a:cubicBezTo>
                <a:cubicBezTo>
                  <a:pt x="839293" y="17994"/>
                  <a:pt x="968701" y="-25392"/>
                  <a:pt x="1290401" y="0"/>
                </a:cubicBezTo>
                <a:cubicBezTo>
                  <a:pt x="1578498" y="30610"/>
                  <a:pt x="1773633" y="45486"/>
                  <a:pt x="1908719" y="0"/>
                </a:cubicBezTo>
                <a:cubicBezTo>
                  <a:pt x="2009337" y="-32540"/>
                  <a:pt x="2268226" y="28328"/>
                  <a:pt x="2473269" y="0"/>
                </a:cubicBezTo>
                <a:cubicBezTo>
                  <a:pt x="2725315" y="-13269"/>
                  <a:pt x="2872112" y="-57403"/>
                  <a:pt x="3199120" y="0"/>
                </a:cubicBezTo>
                <a:cubicBezTo>
                  <a:pt x="3523892" y="32190"/>
                  <a:pt x="3582409" y="16950"/>
                  <a:pt x="3871204" y="0"/>
                </a:cubicBezTo>
                <a:cubicBezTo>
                  <a:pt x="4148363" y="-18800"/>
                  <a:pt x="4242432" y="36833"/>
                  <a:pt x="4543288" y="0"/>
                </a:cubicBezTo>
                <a:cubicBezTo>
                  <a:pt x="4857242" y="-5444"/>
                  <a:pt x="5232397" y="-21080"/>
                  <a:pt x="5376672" y="0"/>
                </a:cubicBezTo>
                <a:cubicBezTo>
                  <a:pt x="5376723" y="10754"/>
                  <a:pt x="5378254" y="17785"/>
                  <a:pt x="5376672" y="21946"/>
                </a:cubicBezTo>
                <a:cubicBezTo>
                  <a:pt x="5196280" y="34725"/>
                  <a:pt x="4961403" y="20006"/>
                  <a:pt x="4812121" y="21946"/>
                </a:cubicBezTo>
                <a:cubicBezTo>
                  <a:pt x="4671505" y="55799"/>
                  <a:pt x="4417972" y="17746"/>
                  <a:pt x="4301338" y="21946"/>
                </a:cubicBezTo>
                <a:cubicBezTo>
                  <a:pt x="4218540" y="470"/>
                  <a:pt x="3883186" y="-67658"/>
                  <a:pt x="3575487" y="21946"/>
                </a:cubicBezTo>
                <a:cubicBezTo>
                  <a:pt x="3273548" y="41985"/>
                  <a:pt x="3256756" y="8334"/>
                  <a:pt x="3010936" y="21946"/>
                </a:cubicBezTo>
                <a:cubicBezTo>
                  <a:pt x="2740810" y="32607"/>
                  <a:pt x="2579886" y="32203"/>
                  <a:pt x="2285086" y="21946"/>
                </a:cubicBezTo>
                <a:cubicBezTo>
                  <a:pt x="1979730" y="-24098"/>
                  <a:pt x="1832847" y="35417"/>
                  <a:pt x="1505468" y="21946"/>
                </a:cubicBezTo>
                <a:cubicBezTo>
                  <a:pt x="1158364" y="22653"/>
                  <a:pt x="1063836" y="-3025"/>
                  <a:pt x="887151" y="21946"/>
                </a:cubicBezTo>
                <a:cubicBezTo>
                  <a:pt x="716985" y="71641"/>
                  <a:pt x="261921" y="-39464"/>
                  <a:pt x="0" y="21946"/>
                </a:cubicBezTo>
                <a:cubicBezTo>
                  <a:pt x="-1522" y="14682"/>
                  <a:pt x="-1194" y="943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376672"/>
                      <a:gd name="connsiteY0" fmla="*/ 0 h 21946"/>
                      <a:gd name="connsiteX1" fmla="*/ 564551 w 5376672"/>
                      <a:gd name="connsiteY1" fmla="*/ 0 h 21946"/>
                      <a:gd name="connsiteX2" fmla="*/ 1290401 w 5376672"/>
                      <a:gd name="connsiteY2" fmla="*/ 0 h 21946"/>
                      <a:gd name="connsiteX3" fmla="*/ 1908719 w 5376672"/>
                      <a:gd name="connsiteY3" fmla="*/ 0 h 21946"/>
                      <a:gd name="connsiteX4" fmla="*/ 2473269 w 5376672"/>
                      <a:gd name="connsiteY4" fmla="*/ 0 h 21946"/>
                      <a:gd name="connsiteX5" fmla="*/ 3199120 w 5376672"/>
                      <a:gd name="connsiteY5" fmla="*/ 0 h 21946"/>
                      <a:gd name="connsiteX6" fmla="*/ 3871204 w 5376672"/>
                      <a:gd name="connsiteY6" fmla="*/ 0 h 21946"/>
                      <a:gd name="connsiteX7" fmla="*/ 4543288 w 5376672"/>
                      <a:gd name="connsiteY7" fmla="*/ 0 h 21946"/>
                      <a:gd name="connsiteX8" fmla="*/ 5376672 w 5376672"/>
                      <a:gd name="connsiteY8" fmla="*/ 0 h 21946"/>
                      <a:gd name="connsiteX9" fmla="*/ 5376672 w 5376672"/>
                      <a:gd name="connsiteY9" fmla="*/ 21946 h 21946"/>
                      <a:gd name="connsiteX10" fmla="*/ 4812121 w 5376672"/>
                      <a:gd name="connsiteY10" fmla="*/ 21946 h 21946"/>
                      <a:gd name="connsiteX11" fmla="*/ 4301338 w 5376672"/>
                      <a:gd name="connsiteY11" fmla="*/ 21946 h 21946"/>
                      <a:gd name="connsiteX12" fmla="*/ 3575487 w 5376672"/>
                      <a:gd name="connsiteY12" fmla="*/ 21946 h 21946"/>
                      <a:gd name="connsiteX13" fmla="*/ 3010936 w 5376672"/>
                      <a:gd name="connsiteY13" fmla="*/ 21946 h 21946"/>
                      <a:gd name="connsiteX14" fmla="*/ 2285086 w 5376672"/>
                      <a:gd name="connsiteY14" fmla="*/ 21946 h 21946"/>
                      <a:gd name="connsiteX15" fmla="*/ 1505468 w 5376672"/>
                      <a:gd name="connsiteY15" fmla="*/ 21946 h 21946"/>
                      <a:gd name="connsiteX16" fmla="*/ 887151 w 5376672"/>
                      <a:gd name="connsiteY16" fmla="*/ 21946 h 21946"/>
                      <a:gd name="connsiteX17" fmla="*/ 0 w 5376672"/>
                      <a:gd name="connsiteY17" fmla="*/ 21946 h 21946"/>
                      <a:gd name="connsiteX18" fmla="*/ 0 w 5376672"/>
                      <a:gd name="connsiteY18"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76672" h="21946" fill="none" extrusionOk="0">
                        <a:moveTo>
                          <a:pt x="0" y="0"/>
                        </a:moveTo>
                        <a:cubicBezTo>
                          <a:pt x="170305" y="15721"/>
                          <a:pt x="294063" y="-17098"/>
                          <a:pt x="564551" y="0"/>
                        </a:cubicBezTo>
                        <a:cubicBezTo>
                          <a:pt x="835039" y="17098"/>
                          <a:pt x="997912" y="-26321"/>
                          <a:pt x="1290401" y="0"/>
                        </a:cubicBezTo>
                        <a:cubicBezTo>
                          <a:pt x="1582890" y="26321"/>
                          <a:pt x="1778869" y="16546"/>
                          <a:pt x="1908719" y="0"/>
                        </a:cubicBezTo>
                        <a:cubicBezTo>
                          <a:pt x="2038569" y="-16546"/>
                          <a:pt x="2241825" y="15713"/>
                          <a:pt x="2473269" y="0"/>
                        </a:cubicBezTo>
                        <a:cubicBezTo>
                          <a:pt x="2704713" y="-15713"/>
                          <a:pt x="2860864" y="-34255"/>
                          <a:pt x="3199120" y="0"/>
                        </a:cubicBezTo>
                        <a:cubicBezTo>
                          <a:pt x="3537376" y="34255"/>
                          <a:pt x="3592823" y="7145"/>
                          <a:pt x="3871204" y="0"/>
                        </a:cubicBezTo>
                        <a:cubicBezTo>
                          <a:pt x="4149585" y="-7145"/>
                          <a:pt x="4254771" y="19685"/>
                          <a:pt x="4543288" y="0"/>
                        </a:cubicBezTo>
                        <a:cubicBezTo>
                          <a:pt x="4831805" y="-19685"/>
                          <a:pt x="5185276" y="-32410"/>
                          <a:pt x="5376672" y="0"/>
                        </a:cubicBezTo>
                        <a:cubicBezTo>
                          <a:pt x="5376963" y="10793"/>
                          <a:pt x="5377733" y="17359"/>
                          <a:pt x="5376672" y="21946"/>
                        </a:cubicBezTo>
                        <a:cubicBezTo>
                          <a:pt x="5193652" y="30813"/>
                          <a:pt x="4959297" y="-1803"/>
                          <a:pt x="4812121" y="21946"/>
                        </a:cubicBezTo>
                        <a:cubicBezTo>
                          <a:pt x="4664945" y="45695"/>
                          <a:pt x="4416092" y="15443"/>
                          <a:pt x="4301338" y="21946"/>
                        </a:cubicBezTo>
                        <a:cubicBezTo>
                          <a:pt x="4186584" y="28449"/>
                          <a:pt x="3868070" y="3443"/>
                          <a:pt x="3575487" y="21946"/>
                        </a:cubicBezTo>
                        <a:cubicBezTo>
                          <a:pt x="3282904" y="40449"/>
                          <a:pt x="3258735" y="9700"/>
                          <a:pt x="3010936" y="21946"/>
                        </a:cubicBezTo>
                        <a:cubicBezTo>
                          <a:pt x="2763137" y="34192"/>
                          <a:pt x="2591359" y="55590"/>
                          <a:pt x="2285086" y="21946"/>
                        </a:cubicBezTo>
                        <a:cubicBezTo>
                          <a:pt x="1978813" y="-11698"/>
                          <a:pt x="1850363" y="25189"/>
                          <a:pt x="1505468" y="21946"/>
                        </a:cubicBezTo>
                        <a:cubicBezTo>
                          <a:pt x="1160573" y="18703"/>
                          <a:pt x="1056506" y="-8472"/>
                          <a:pt x="887151" y="21946"/>
                        </a:cubicBezTo>
                        <a:cubicBezTo>
                          <a:pt x="717796" y="52364"/>
                          <a:pt x="227403" y="-18989"/>
                          <a:pt x="0" y="21946"/>
                        </a:cubicBezTo>
                        <a:cubicBezTo>
                          <a:pt x="-1022" y="13889"/>
                          <a:pt x="-860" y="9419"/>
                          <a:pt x="0" y="0"/>
                        </a:cubicBezTo>
                        <a:close/>
                      </a:path>
                      <a:path w="5376672" h="21946" stroke="0" extrusionOk="0">
                        <a:moveTo>
                          <a:pt x="0" y="0"/>
                        </a:moveTo>
                        <a:cubicBezTo>
                          <a:pt x="225540" y="9502"/>
                          <a:pt x="387194" y="-20462"/>
                          <a:pt x="618317" y="0"/>
                        </a:cubicBezTo>
                        <a:cubicBezTo>
                          <a:pt x="849440" y="20462"/>
                          <a:pt x="939506" y="-14980"/>
                          <a:pt x="1129101" y="0"/>
                        </a:cubicBezTo>
                        <a:cubicBezTo>
                          <a:pt x="1318696" y="14980"/>
                          <a:pt x="1681708" y="-3103"/>
                          <a:pt x="1908719" y="0"/>
                        </a:cubicBezTo>
                        <a:cubicBezTo>
                          <a:pt x="2135730" y="3103"/>
                          <a:pt x="2346561" y="23845"/>
                          <a:pt x="2527036" y="0"/>
                        </a:cubicBezTo>
                        <a:cubicBezTo>
                          <a:pt x="2707511" y="-23845"/>
                          <a:pt x="2872188" y="17583"/>
                          <a:pt x="3145353" y="0"/>
                        </a:cubicBezTo>
                        <a:cubicBezTo>
                          <a:pt x="3418518" y="-17583"/>
                          <a:pt x="3713258" y="-27342"/>
                          <a:pt x="3924971" y="0"/>
                        </a:cubicBezTo>
                        <a:cubicBezTo>
                          <a:pt x="4136684" y="27342"/>
                          <a:pt x="4288429" y="-12251"/>
                          <a:pt x="4489521" y="0"/>
                        </a:cubicBezTo>
                        <a:cubicBezTo>
                          <a:pt x="4690613" y="12251"/>
                          <a:pt x="5116717" y="-26469"/>
                          <a:pt x="5376672" y="0"/>
                        </a:cubicBezTo>
                        <a:cubicBezTo>
                          <a:pt x="5376914" y="5666"/>
                          <a:pt x="5377200" y="12789"/>
                          <a:pt x="5376672" y="21946"/>
                        </a:cubicBezTo>
                        <a:cubicBezTo>
                          <a:pt x="5145130" y="-5765"/>
                          <a:pt x="4963583" y="26402"/>
                          <a:pt x="4812121" y="21946"/>
                        </a:cubicBezTo>
                        <a:cubicBezTo>
                          <a:pt x="4660659" y="17490"/>
                          <a:pt x="4340354" y="-6729"/>
                          <a:pt x="4140037" y="21946"/>
                        </a:cubicBezTo>
                        <a:cubicBezTo>
                          <a:pt x="3939720" y="50621"/>
                          <a:pt x="3820721" y="34636"/>
                          <a:pt x="3521720" y="21946"/>
                        </a:cubicBezTo>
                        <a:cubicBezTo>
                          <a:pt x="3222719" y="9256"/>
                          <a:pt x="3102025" y="-1390"/>
                          <a:pt x="2742103" y="21946"/>
                        </a:cubicBezTo>
                        <a:cubicBezTo>
                          <a:pt x="2382181" y="45282"/>
                          <a:pt x="2198742" y="751"/>
                          <a:pt x="1962485" y="21946"/>
                        </a:cubicBezTo>
                        <a:cubicBezTo>
                          <a:pt x="1726228" y="43141"/>
                          <a:pt x="1648947" y="40913"/>
                          <a:pt x="1397935" y="21946"/>
                        </a:cubicBezTo>
                        <a:cubicBezTo>
                          <a:pt x="1146923" y="2980"/>
                          <a:pt x="943158" y="-3639"/>
                          <a:pt x="725851" y="21946"/>
                        </a:cubicBezTo>
                        <a:cubicBezTo>
                          <a:pt x="508544" y="47531"/>
                          <a:pt x="222016" y="44348"/>
                          <a:pt x="0" y="21946"/>
                        </a:cubicBezTo>
                        <a:cubicBezTo>
                          <a:pt x="-270" y="16026"/>
                          <a:pt x="-456" y="812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38D1AA-FB1F-446A-1BDE-157C7CB13C7C}"/>
              </a:ext>
            </a:extLst>
          </p:cNvPr>
          <p:cNvSpPr>
            <a:spLocks noGrp="1"/>
          </p:cNvSpPr>
          <p:nvPr>
            <p:ph idx="1"/>
          </p:nvPr>
        </p:nvSpPr>
        <p:spPr>
          <a:xfrm>
            <a:off x="6151701" y="662509"/>
            <a:ext cx="7469202" cy="6517843"/>
          </a:xfrm>
        </p:spPr>
        <p:txBody>
          <a:bodyPr vert="horz" lIns="91440" tIns="45720" rIns="91440" bIns="45720" rtlCol="0" anchor="ctr">
            <a:normAutofit/>
          </a:bodyPr>
          <a:lstStyle/>
          <a:p>
            <a:pPr marL="290195" indent="-228600" defTabSz="914400">
              <a:lnSpc>
                <a:spcPct val="90000"/>
              </a:lnSpc>
            </a:pPr>
            <a:r>
              <a:rPr lang="en-US" sz="3200" dirty="0">
                <a:solidFill>
                  <a:schemeClr val="tx1"/>
                </a:solidFill>
              </a:rPr>
              <a:t>How has the search for Vietnamese war dead been an important part of healing in Vietnam?</a:t>
            </a:r>
          </a:p>
          <a:p>
            <a:pPr marL="290195" indent="-228600" defTabSz="914400">
              <a:lnSpc>
                <a:spcPct val="90000"/>
              </a:lnSpc>
            </a:pPr>
            <a:r>
              <a:rPr lang="en-US" sz="3200" dirty="0">
                <a:solidFill>
                  <a:schemeClr val="tx1"/>
                </a:solidFill>
              </a:rPr>
              <a:t>What are the similarities and differences between American and Vietnamese families who have lost loved ones in the Vietnam-American War?</a:t>
            </a:r>
          </a:p>
          <a:p>
            <a:pPr marL="290195" indent="-228600" defTabSz="914400">
              <a:lnSpc>
                <a:spcPct val="90000"/>
              </a:lnSpc>
            </a:pPr>
            <a:endParaRPr lang="en-US" sz="3200" dirty="0">
              <a:solidFill>
                <a:schemeClr val="tx1"/>
              </a:solidFill>
            </a:endParaRPr>
          </a:p>
        </p:txBody>
      </p:sp>
      <p:pic>
        <p:nvPicPr>
          <p:cNvPr id="4" name="Picture 3">
            <a:extLst>
              <a:ext uri="{FF2B5EF4-FFF2-40B4-BE49-F238E27FC236}">
                <a16:creationId xmlns:a16="http://schemas.microsoft.com/office/drawing/2014/main" id="{C7434838-5FD1-DAC4-DFEF-E37C5741944C}"/>
              </a:ext>
            </a:extLst>
          </p:cNvPr>
          <p:cNvPicPr>
            <a:picLocks noChangeAspect="1"/>
          </p:cNvPicPr>
          <p:nvPr/>
        </p:nvPicPr>
        <p:blipFill>
          <a:blip r:embed="rId3"/>
          <a:stretch>
            <a:fillRect/>
          </a:stretch>
        </p:blipFill>
        <p:spPr>
          <a:xfrm>
            <a:off x="457200" y="304800"/>
            <a:ext cx="1269339" cy="1340852"/>
          </a:xfrm>
          <a:prstGeom prst="rect">
            <a:avLst/>
          </a:prstGeom>
        </p:spPr>
      </p:pic>
    </p:spTree>
    <p:extLst>
      <p:ext uri="{BB962C8B-B14F-4D97-AF65-F5344CB8AC3E}">
        <p14:creationId xmlns:p14="http://schemas.microsoft.com/office/powerpoint/2010/main" val="97379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3FD7-13C6-5164-8151-D845B3FE139D}"/>
              </a:ext>
            </a:extLst>
          </p:cNvPr>
          <p:cNvSpPr>
            <a:spLocks noGrp="1"/>
          </p:cNvSpPr>
          <p:nvPr>
            <p:ph type="title"/>
          </p:nvPr>
        </p:nvSpPr>
        <p:spPr>
          <a:xfrm>
            <a:off x="1676400" y="351157"/>
            <a:ext cx="11277600" cy="1009647"/>
          </a:xfrm>
        </p:spPr>
        <p:txBody>
          <a:bodyPr/>
          <a:lstStyle/>
          <a:p>
            <a:r>
              <a:rPr lang="en-US" dirty="0">
                <a:cs typeface="Calibri Light"/>
              </a:rPr>
              <a:t>Defense POW/MIA Accounting Agency</a:t>
            </a:r>
            <a:endParaRPr lang="en-US" dirty="0"/>
          </a:p>
        </p:txBody>
      </p:sp>
      <p:sp>
        <p:nvSpPr>
          <p:cNvPr id="3" name="Content Placeholder 2">
            <a:extLst>
              <a:ext uri="{FF2B5EF4-FFF2-40B4-BE49-F238E27FC236}">
                <a16:creationId xmlns:a16="http://schemas.microsoft.com/office/drawing/2014/main" id="{7BD3327C-74A8-7099-92F6-56C12211B932}"/>
              </a:ext>
            </a:extLst>
          </p:cNvPr>
          <p:cNvSpPr>
            <a:spLocks noGrp="1"/>
          </p:cNvSpPr>
          <p:nvPr>
            <p:ph idx="1"/>
          </p:nvPr>
        </p:nvSpPr>
        <p:spPr>
          <a:xfrm>
            <a:off x="1005709" y="1905000"/>
            <a:ext cx="12618982" cy="5109210"/>
          </a:xfrm>
        </p:spPr>
        <p:txBody>
          <a:bodyPr vert="horz" lIns="91440" tIns="45720" rIns="91440" bIns="45720" rtlCol="0" anchor="t">
            <a:noAutofit/>
          </a:bodyPr>
          <a:lstStyle/>
          <a:p>
            <a:pPr marL="0" indent="0">
              <a:buNone/>
            </a:pPr>
            <a:r>
              <a:rPr lang="en-US" dirty="0">
                <a:cs typeface="Calibri"/>
              </a:rPr>
              <a:t>When American personnel remain captive, missing, or otherwise unaccounted-for at the conclusion of hostilities, the DoD accounting community becomes the responsible agent for determining the fate of the missing and where possible, recovering them alive or recovering and identifying the remains of the dead.</a:t>
            </a:r>
          </a:p>
          <a:p>
            <a:pPr marL="0" indent="0">
              <a:buNone/>
            </a:pPr>
            <a:endParaRPr lang="en-US" sz="1800" dirty="0">
              <a:cs typeface="Calibri"/>
            </a:endParaRPr>
          </a:p>
          <a:p>
            <a:pPr marL="0" indent="0">
              <a:buNone/>
            </a:pPr>
            <a:r>
              <a:rPr lang="en-US" dirty="0">
                <a:cs typeface="Calibri"/>
              </a:rPr>
              <a:t>For those killed-in-action, the accounting community is charged with locating, recovering, and identifying their remains. More than 81,900 Americans remain missing from World War II, the Korean War, the Cold War, and the Vietnam War.</a:t>
            </a:r>
          </a:p>
        </p:txBody>
      </p:sp>
    </p:spTree>
    <p:extLst>
      <p:ext uri="{BB962C8B-B14F-4D97-AF65-F5344CB8AC3E}">
        <p14:creationId xmlns:p14="http://schemas.microsoft.com/office/powerpoint/2010/main" val="26215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0">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299" y="438150"/>
            <a:ext cx="13400936" cy="2507180"/>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951E36-78B9-33ED-A1D0-28A35CFA6902}"/>
              </a:ext>
            </a:extLst>
          </p:cNvPr>
          <p:cNvSpPr>
            <a:spLocks noGrp="1"/>
          </p:cNvSpPr>
          <p:nvPr>
            <p:ph type="title"/>
          </p:nvPr>
        </p:nvSpPr>
        <p:spPr>
          <a:xfrm>
            <a:off x="1256095" y="704186"/>
            <a:ext cx="4272302" cy="1975104"/>
          </a:xfrm>
        </p:spPr>
        <p:txBody>
          <a:bodyPr vert="horz" lIns="91440" tIns="45720" rIns="91440" bIns="45720" rtlCol="0" anchor="ctr">
            <a:normAutofit/>
          </a:bodyPr>
          <a:lstStyle/>
          <a:p>
            <a:pPr algn="l" defTabSz="914400"/>
            <a:r>
              <a:rPr lang="en-US" sz="3800" b="1" kern="1200">
                <a:solidFill>
                  <a:schemeClr val="tx1"/>
                </a:solidFill>
                <a:latin typeface="+mj-lt"/>
                <a:ea typeface="+mj-ea"/>
                <a:cs typeface="+mj-cs"/>
              </a:rPr>
              <a:t>Activity</a:t>
            </a:r>
          </a:p>
        </p:txBody>
      </p:sp>
      <p:sp>
        <p:nvSpPr>
          <p:cNvPr id="8" name="Rectangle 12">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89" y="1269286"/>
            <a:ext cx="153619" cy="844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 name="Rectangle 14">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92249" y="1680766"/>
            <a:ext cx="1755648" cy="2194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64681F2-D6F1-3F76-93B4-B5C6597E13EA}"/>
              </a:ext>
            </a:extLst>
          </p:cNvPr>
          <p:cNvSpPr>
            <a:spLocks noGrp="1"/>
          </p:cNvSpPr>
          <p:nvPr>
            <p:ph idx="1"/>
          </p:nvPr>
        </p:nvSpPr>
        <p:spPr>
          <a:xfrm>
            <a:off x="6421396" y="704186"/>
            <a:ext cx="7203164" cy="1975104"/>
          </a:xfrm>
        </p:spPr>
        <p:txBody>
          <a:bodyPr vert="horz" lIns="91440" tIns="45720" rIns="91440" bIns="45720" rtlCol="0" anchor="ctr">
            <a:normAutofit fontScale="92500"/>
          </a:bodyPr>
          <a:lstStyle/>
          <a:p>
            <a:pPr marL="290195" indent="-228600" defTabSz="914400">
              <a:lnSpc>
                <a:spcPct val="90000"/>
              </a:lnSpc>
            </a:pPr>
            <a:endParaRPr lang="en-US" sz="2200" dirty="0">
              <a:solidFill>
                <a:schemeClr val="tx1"/>
              </a:solidFill>
            </a:endParaRPr>
          </a:p>
          <a:p>
            <a:pPr marL="290195" indent="-228600" defTabSz="914400">
              <a:lnSpc>
                <a:spcPct val="90000"/>
              </a:lnSpc>
            </a:pPr>
            <a:endParaRPr lang="en-US" sz="2200" dirty="0">
              <a:solidFill>
                <a:schemeClr val="tx1"/>
              </a:solidFill>
            </a:endParaRPr>
          </a:p>
          <a:p>
            <a:pPr marL="0" indent="0" defTabSz="914400">
              <a:lnSpc>
                <a:spcPct val="90000"/>
              </a:lnSpc>
              <a:buNone/>
            </a:pPr>
            <a:r>
              <a:rPr lang="en-US" sz="2800" dirty="0">
                <a:solidFill>
                  <a:schemeClr val="tx1"/>
                </a:solidFill>
              </a:rPr>
              <a:t>Goal: Use the DPAA search tool to conduct research on service members from your community</a:t>
            </a:r>
          </a:p>
          <a:p>
            <a:pPr marL="290195" indent="-228600" defTabSz="914400">
              <a:lnSpc>
                <a:spcPct val="90000"/>
              </a:lnSpc>
            </a:pPr>
            <a:endParaRPr lang="en-US" sz="2200" dirty="0">
              <a:solidFill>
                <a:schemeClr val="tx1"/>
              </a:solidFill>
            </a:endParaRPr>
          </a:p>
          <a:p>
            <a:pPr marL="0" indent="-228600" defTabSz="914400">
              <a:lnSpc>
                <a:spcPct val="90000"/>
              </a:lnSpc>
            </a:pPr>
            <a:endParaRPr lang="en-US" sz="2200" dirty="0">
              <a:solidFill>
                <a:schemeClr val="tx1"/>
              </a:solidFill>
            </a:endParaRPr>
          </a:p>
        </p:txBody>
      </p:sp>
      <p:pic>
        <p:nvPicPr>
          <p:cNvPr id="4" name="Picture 4">
            <a:extLst>
              <a:ext uri="{FF2B5EF4-FFF2-40B4-BE49-F238E27FC236}">
                <a16:creationId xmlns:a16="http://schemas.microsoft.com/office/drawing/2014/main" id="{F9ABBC4D-BB0A-BA13-6EA7-2C010293DE7E}"/>
              </a:ext>
            </a:extLst>
          </p:cNvPr>
          <p:cNvPicPr>
            <a:picLocks noChangeAspect="1"/>
          </p:cNvPicPr>
          <p:nvPr/>
        </p:nvPicPr>
        <p:blipFill>
          <a:blip r:embed="rId3"/>
          <a:stretch>
            <a:fillRect/>
          </a:stretch>
        </p:blipFill>
        <p:spPr>
          <a:xfrm>
            <a:off x="3367624" y="3280867"/>
            <a:ext cx="8001220" cy="4180637"/>
          </a:xfrm>
          <a:prstGeom prst="rect">
            <a:avLst/>
          </a:prstGeom>
        </p:spPr>
      </p:pic>
      <p:pic>
        <p:nvPicPr>
          <p:cNvPr id="5" name="Picture 4">
            <a:extLst>
              <a:ext uri="{FF2B5EF4-FFF2-40B4-BE49-F238E27FC236}">
                <a16:creationId xmlns:a16="http://schemas.microsoft.com/office/drawing/2014/main" id="{D60CEA76-6C60-EC72-C623-B618E6659A25}"/>
              </a:ext>
            </a:extLst>
          </p:cNvPr>
          <p:cNvPicPr>
            <a:picLocks noChangeAspect="1"/>
          </p:cNvPicPr>
          <p:nvPr/>
        </p:nvPicPr>
        <p:blipFill>
          <a:blip r:embed="rId4"/>
          <a:stretch>
            <a:fillRect/>
          </a:stretch>
        </p:blipFill>
        <p:spPr>
          <a:xfrm>
            <a:off x="414473" y="6115409"/>
            <a:ext cx="1269339" cy="1340852"/>
          </a:xfrm>
          <a:prstGeom prst="rect">
            <a:avLst/>
          </a:prstGeom>
        </p:spPr>
      </p:pic>
    </p:spTree>
    <p:extLst>
      <p:ext uri="{BB962C8B-B14F-4D97-AF65-F5344CB8AC3E}">
        <p14:creationId xmlns:p14="http://schemas.microsoft.com/office/powerpoint/2010/main" val="2806060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EBC9-675C-EA59-3898-67F2117B4C83}"/>
              </a:ext>
            </a:extLst>
          </p:cNvPr>
          <p:cNvSpPr>
            <a:spLocks noGrp="1"/>
          </p:cNvSpPr>
          <p:nvPr>
            <p:ph type="title"/>
          </p:nvPr>
        </p:nvSpPr>
        <p:spPr/>
        <p:txBody>
          <a:bodyPr/>
          <a:lstStyle/>
          <a:p>
            <a:r>
              <a:rPr lang="en-US" dirty="0">
                <a:cs typeface="Calibri Light"/>
              </a:rPr>
              <a:t>Activity</a:t>
            </a:r>
            <a:endParaRPr lang="en-US" dirty="0"/>
          </a:p>
        </p:txBody>
      </p:sp>
      <p:pic>
        <p:nvPicPr>
          <p:cNvPr id="4" name="Picture 4">
            <a:extLst>
              <a:ext uri="{FF2B5EF4-FFF2-40B4-BE49-F238E27FC236}">
                <a16:creationId xmlns:a16="http://schemas.microsoft.com/office/drawing/2014/main" id="{FD5099E7-6A20-E1BE-EC7F-C2ACB8EE5AC0}"/>
              </a:ext>
            </a:extLst>
          </p:cNvPr>
          <p:cNvPicPr>
            <a:picLocks noChangeAspect="1"/>
          </p:cNvPicPr>
          <p:nvPr/>
        </p:nvPicPr>
        <p:blipFill>
          <a:blip r:embed="rId3"/>
          <a:stretch>
            <a:fillRect/>
          </a:stretch>
        </p:blipFill>
        <p:spPr>
          <a:xfrm>
            <a:off x="3143875" y="1905000"/>
            <a:ext cx="8342650" cy="5334000"/>
          </a:xfrm>
          <a:prstGeom prst="rect">
            <a:avLst/>
          </a:prstGeom>
        </p:spPr>
      </p:pic>
    </p:spTree>
    <p:extLst>
      <p:ext uri="{BB962C8B-B14F-4D97-AF65-F5344CB8AC3E}">
        <p14:creationId xmlns:p14="http://schemas.microsoft.com/office/powerpoint/2010/main" val="2962284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EFAC1-DAE5-C346-9B15-39AC5031A3CD}"/>
              </a:ext>
            </a:extLst>
          </p:cNvPr>
          <p:cNvSpPr>
            <a:spLocks noGrp="1"/>
          </p:cNvSpPr>
          <p:nvPr>
            <p:ph type="title"/>
          </p:nvPr>
        </p:nvSpPr>
        <p:spPr>
          <a:xfrm>
            <a:off x="1009497" y="658368"/>
            <a:ext cx="4321032" cy="6517843"/>
          </a:xfrm>
        </p:spPr>
        <p:txBody>
          <a:bodyPr vert="horz" lIns="91440" tIns="45720" rIns="91440" bIns="45720" rtlCol="0" anchor="ctr">
            <a:normAutofit/>
          </a:bodyPr>
          <a:lstStyle/>
          <a:p>
            <a:pPr algn="l" defTabSz="914400"/>
            <a:r>
              <a:rPr lang="en-US" sz="6500" kern="1200" dirty="0">
                <a:solidFill>
                  <a:schemeClr val="tx1"/>
                </a:solidFill>
                <a:latin typeface="+mj-lt"/>
                <a:ea typeface="+mj-ea"/>
                <a:cs typeface="+mj-cs"/>
              </a:rPr>
              <a:t>Debriefing Questions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52780" y="3910458"/>
            <a:ext cx="5376672" cy="21946"/>
          </a:xfrm>
          <a:custGeom>
            <a:avLst/>
            <a:gdLst>
              <a:gd name="connsiteX0" fmla="*/ 0 w 5376672"/>
              <a:gd name="connsiteY0" fmla="*/ 0 h 21946"/>
              <a:gd name="connsiteX1" fmla="*/ 564551 w 5376672"/>
              <a:gd name="connsiteY1" fmla="*/ 0 h 21946"/>
              <a:gd name="connsiteX2" fmla="*/ 1290401 w 5376672"/>
              <a:gd name="connsiteY2" fmla="*/ 0 h 21946"/>
              <a:gd name="connsiteX3" fmla="*/ 1908719 w 5376672"/>
              <a:gd name="connsiteY3" fmla="*/ 0 h 21946"/>
              <a:gd name="connsiteX4" fmla="*/ 2473269 w 5376672"/>
              <a:gd name="connsiteY4" fmla="*/ 0 h 21946"/>
              <a:gd name="connsiteX5" fmla="*/ 3199120 w 5376672"/>
              <a:gd name="connsiteY5" fmla="*/ 0 h 21946"/>
              <a:gd name="connsiteX6" fmla="*/ 3871204 w 5376672"/>
              <a:gd name="connsiteY6" fmla="*/ 0 h 21946"/>
              <a:gd name="connsiteX7" fmla="*/ 4543288 w 5376672"/>
              <a:gd name="connsiteY7" fmla="*/ 0 h 21946"/>
              <a:gd name="connsiteX8" fmla="*/ 5376672 w 5376672"/>
              <a:gd name="connsiteY8" fmla="*/ 0 h 21946"/>
              <a:gd name="connsiteX9" fmla="*/ 5376672 w 5376672"/>
              <a:gd name="connsiteY9" fmla="*/ 21946 h 21946"/>
              <a:gd name="connsiteX10" fmla="*/ 4812121 w 5376672"/>
              <a:gd name="connsiteY10" fmla="*/ 21946 h 21946"/>
              <a:gd name="connsiteX11" fmla="*/ 4301338 w 5376672"/>
              <a:gd name="connsiteY11" fmla="*/ 21946 h 21946"/>
              <a:gd name="connsiteX12" fmla="*/ 3575487 w 5376672"/>
              <a:gd name="connsiteY12" fmla="*/ 21946 h 21946"/>
              <a:gd name="connsiteX13" fmla="*/ 3010936 w 5376672"/>
              <a:gd name="connsiteY13" fmla="*/ 21946 h 21946"/>
              <a:gd name="connsiteX14" fmla="*/ 2285086 w 5376672"/>
              <a:gd name="connsiteY14" fmla="*/ 21946 h 21946"/>
              <a:gd name="connsiteX15" fmla="*/ 1505468 w 5376672"/>
              <a:gd name="connsiteY15" fmla="*/ 21946 h 21946"/>
              <a:gd name="connsiteX16" fmla="*/ 887151 w 5376672"/>
              <a:gd name="connsiteY16" fmla="*/ 21946 h 21946"/>
              <a:gd name="connsiteX17" fmla="*/ 0 w 5376672"/>
              <a:gd name="connsiteY17" fmla="*/ 21946 h 21946"/>
              <a:gd name="connsiteX18" fmla="*/ 0 w 5376672"/>
              <a:gd name="connsiteY18" fmla="*/ 0 h 21946"/>
              <a:gd name="connsiteX0" fmla="*/ 0 w 5376672"/>
              <a:gd name="connsiteY0" fmla="*/ 0 h 21946"/>
              <a:gd name="connsiteX1" fmla="*/ 618317 w 5376672"/>
              <a:gd name="connsiteY1" fmla="*/ 0 h 21946"/>
              <a:gd name="connsiteX2" fmla="*/ 1129101 w 5376672"/>
              <a:gd name="connsiteY2" fmla="*/ 0 h 21946"/>
              <a:gd name="connsiteX3" fmla="*/ 1908719 w 5376672"/>
              <a:gd name="connsiteY3" fmla="*/ 0 h 21946"/>
              <a:gd name="connsiteX4" fmla="*/ 2527036 w 5376672"/>
              <a:gd name="connsiteY4" fmla="*/ 0 h 21946"/>
              <a:gd name="connsiteX5" fmla="*/ 3145353 w 5376672"/>
              <a:gd name="connsiteY5" fmla="*/ 0 h 21946"/>
              <a:gd name="connsiteX6" fmla="*/ 3924971 w 5376672"/>
              <a:gd name="connsiteY6" fmla="*/ 0 h 21946"/>
              <a:gd name="connsiteX7" fmla="*/ 4489521 w 5376672"/>
              <a:gd name="connsiteY7" fmla="*/ 0 h 21946"/>
              <a:gd name="connsiteX8" fmla="*/ 5376672 w 5376672"/>
              <a:gd name="connsiteY8" fmla="*/ 0 h 21946"/>
              <a:gd name="connsiteX9" fmla="*/ 5376672 w 5376672"/>
              <a:gd name="connsiteY9" fmla="*/ 21946 h 21946"/>
              <a:gd name="connsiteX10" fmla="*/ 4812121 w 5376672"/>
              <a:gd name="connsiteY10" fmla="*/ 21946 h 21946"/>
              <a:gd name="connsiteX11" fmla="*/ 4140037 w 5376672"/>
              <a:gd name="connsiteY11" fmla="*/ 21946 h 21946"/>
              <a:gd name="connsiteX12" fmla="*/ 3521720 w 5376672"/>
              <a:gd name="connsiteY12" fmla="*/ 21946 h 21946"/>
              <a:gd name="connsiteX13" fmla="*/ 2742103 w 5376672"/>
              <a:gd name="connsiteY13" fmla="*/ 21946 h 21946"/>
              <a:gd name="connsiteX14" fmla="*/ 1962485 w 5376672"/>
              <a:gd name="connsiteY14" fmla="*/ 21946 h 21946"/>
              <a:gd name="connsiteX15" fmla="*/ 1397935 w 5376672"/>
              <a:gd name="connsiteY15" fmla="*/ 21946 h 21946"/>
              <a:gd name="connsiteX16" fmla="*/ 725851 w 5376672"/>
              <a:gd name="connsiteY16" fmla="*/ 21946 h 21946"/>
              <a:gd name="connsiteX17" fmla="*/ 0 w 5376672"/>
              <a:gd name="connsiteY17" fmla="*/ 21946 h 21946"/>
              <a:gd name="connsiteX18" fmla="*/ 0 w 5376672"/>
              <a:gd name="connsiteY18"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76672" h="21946" fill="none" extrusionOk="0">
                <a:moveTo>
                  <a:pt x="0" y="0"/>
                </a:moveTo>
                <a:cubicBezTo>
                  <a:pt x="183803" y="42448"/>
                  <a:pt x="282019" y="-10747"/>
                  <a:pt x="564551" y="0"/>
                </a:cubicBezTo>
                <a:cubicBezTo>
                  <a:pt x="839635" y="-9185"/>
                  <a:pt x="971598" y="-27810"/>
                  <a:pt x="1290401" y="0"/>
                </a:cubicBezTo>
                <a:cubicBezTo>
                  <a:pt x="1604930" y="45296"/>
                  <a:pt x="1772340" y="36259"/>
                  <a:pt x="1908719" y="0"/>
                </a:cubicBezTo>
                <a:cubicBezTo>
                  <a:pt x="2018231" y="24282"/>
                  <a:pt x="2228023" y="-2600"/>
                  <a:pt x="2473269" y="0"/>
                </a:cubicBezTo>
                <a:cubicBezTo>
                  <a:pt x="2718749" y="-11315"/>
                  <a:pt x="2859421" y="-64208"/>
                  <a:pt x="3199120" y="0"/>
                </a:cubicBezTo>
                <a:cubicBezTo>
                  <a:pt x="3538767" y="35131"/>
                  <a:pt x="3589137" y="7954"/>
                  <a:pt x="3871204" y="0"/>
                </a:cubicBezTo>
                <a:cubicBezTo>
                  <a:pt x="4147537" y="-759"/>
                  <a:pt x="4250105" y="4990"/>
                  <a:pt x="4543288" y="0"/>
                </a:cubicBezTo>
                <a:cubicBezTo>
                  <a:pt x="4850550" y="-33765"/>
                  <a:pt x="5195885" y="-50829"/>
                  <a:pt x="5376672" y="0"/>
                </a:cubicBezTo>
                <a:cubicBezTo>
                  <a:pt x="5376720" y="10700"/>
                  <a:pt x="5378559" y="16546"/>
                  <a:pt x="5376672" y="21946"/>
                </a:cubicBezTo>
                <a:cubicBezTo>
                  <a:pt x="5170103" y="44018"/>
                  <a:pt x="4970228" y="27814"/>
                  <a:pt x="4812121" y="21946"/>
                </a:cubicBezTo>
                <a:cubicBezTo>
                  <a:pt x="4690911" y="40542"/>
                  <a:pt x="4413490" y="25180"/>
                  <a:pt x="4301338" y="21946"/>
                </a:cubicBezTo>
                <a:cubicBezTo>
                  <a:pt x="4226068" y="39774"/>
                  <a:pt x="3857173" y="-32083"/>
                  <a:pt x="3575487" y="21946"/>
                </a:cubicBezTo>
                <a:cubicBezTo>
                  <a:pt x="3291216" y="40713"/>
                  <a:pt x="3263792" y="14940"/>
                  <a:pt x="3010936" y="21946"/>
                </a:cubicBezTo>
                <a:cubicBezTo>
                  <a:pt x="2791105" y="60973"/>
                  <a:pt x="2600104" y="76964"/>
                  <a:pt x="2285086" y="21946"/>
                </a:cubicBezTo>
                <a:cubicBezTo>
                  <a:pt x="1993036" y="2372"/>
                  <a:pt x="1833796" y="3035"/>
                  <a:pt x="1505468" y="21946"/>
                </a:cubicBezTo>
                <a:cubicBezTo>
                  <a:pt x="1153003" y="26217"/>
                  <a:pt x="1081158" y="-2939"/>
                  <a:pt x="887151" y="21946"/>
                </a:cubicBezTo>
                <a:cubicBezTo>
                  <a:pt x="744937" y="23379"/>
                  <a:pt x="206676" y="-56011"/>
                  <a:pt x="0" y="21946"/>
                </a:cubicBezTo>
                <a:cubicBezTo>
                  <a:pt x="-1116" y="13933"/>
                  <a:pt x="-801" y="10305"/>
                  <a:pt x="0" y="0"/>
                </a:cubicBezTo>
                <a:close/>
              </a:path>
              <a:path w="5376672" h="21946" stroke="0" extrusionOk="0">
                <a:moveTo>
                  <a:pt x="0" y="0"/>
                </a:moveTo>
                <a:cubicBezTo>
                  <a:pt x="201186" y="-18362"/>
                  <a:pt x="396970" y="-31040"/>
                  <a:pt x="618317" y="0"/>
                </a:cubicBezTo>
                <a:cubicBezTo>
                  <a:pt x="855527" y="27946"/>
                  <a:pt x="947322" y="-13640"/>
                  <a:pt x="1129101" y="0"/>
                </a:cubicBezTo>
                <a:cubicBezTo>
                  <a:pt x="1273656" y="31459"/>
                  <a:pt x="1680485" y="-45145"/>
                  <a:pt x="1908719" y="0"/>
                </a:cubicBezTo>
                <a:cubicBezTo>
                  <a:pt x="2138047" y="-20317"/>
                  <a:pt x="2355377" y="-2218"/>
                  <a:pt x="2527036" y="0"/>
                </a:cubicBezTo>
                <a:cubicBezTo>
                  <a:pt x="2669772" y="-20899"/>
                  <a:pt x="2882903" y="900"/>
                  <a:pt x="3145353" y="0"/>
                </a:cubicBezTo>
                <a:cubicBezTo>
                  <a:pt x="3438375" y="-33209"/>
                  <a:pt x="3722676" y="-28073"/>
                  <a:pt x="3924971" y="0"/>
                </a:cubicBezTo>
                <a:cubicBezTo>
                  <a:pt x="4137629" y="23686"/>
                  <a:pt x="4293787" y="-32374"/>
                  <a:pt x="4489521" y="0"/>
                </a:cubicBezTo>
                <a:cubicBezTo>
                  <a:pt x="4682202" y="54033"/>
                  <a:pt x="5075540" y="-70592"/>
                  <a:pt x="5376672" y="0"/>
                </a:cubicBezTo>
                <a:cubicBezTo>
                  <a:pt x="5377920" y="6476"/>
                  <a:pt x="5376379" y="13019"/>
                  <a:pt x="5376672" y="21946"/>
                </a:cubicBezTo>
                <a:cubicBezTo>
                  <a:pt x="5121848" y="2402"/>
                  <a:pt x="4963501" y="22291"/>
                  <a:pt x="4812121" y="21946"/>
                </a:cubicBezTo>
                <a:cubicBezTo>
                  <a:pt x="4649721" y="21548"/>
                  <a:pt x="4337029" y="43587"/>
                  <a:pt x="4140037" y="21946"/>
                </a:cubicBezTo>
                <a:cubicBezTo>
                  <a:pt x="3919979" y="33318"/>
                  <a:pt x="3830884" y="35558"/>
                  <a:pt x="3521720" y="21946"/>
                </a:cubicBezTo>
                <a:cubicBezTo>
                  <a:pt x="3201636" y="7242"/>
                  <a:pt x="3085239" y="5963"/>
                  <a:pt x="2742103" y="21946"/>
                </a:cubicBezTo>
                <a:cubicBezTo>
                  <a:pt x="2361634" y="21350"/>
                  <a:pt x="2202390" y="-45465"/>
                  <a:pt x="1962485" y="21946"/>
                </a:cubicBezTo>
                <a:cubicBezTo>
                  <a:pt x="1722811" y="48104"/>
                  <a:pt x="1642454" y="57122"/>
                  <a:pt x="1397935" y="21946"/>
                </a:cubicBezTo>
                <a:cubicBezTo>
                  <a:pt x="1113656" y="10973"/>
                  <a:pt x="945209" y="1986"/>
                  <a:pt x="725851" y="21946"/>
                </a:cubicBezTo>
                <a:cubicBezTo>
                  <a:pt x="457758" y="38717"/>
                  <a:pt x="220098" y="-5335"/>
                  <a:pt x="0" y="21946"/>
                </a:cubicBezTo>
                <a:cubicBezTo>
                  <a:pt x="151" y="15219"/>
                  <a:pt x="444" y="7184"/>
                  <a:pt x="0" y="0"/>
                </a:cubicBezTo>
                <a:close/>
              </a:path>
              <a:path w="5376672" h="21946" fill="none" stroke="0" extrusionOk="0">
                <a:moveTo>
                  <a:pt x="0" y="0"/>
                </a:moveTo>
                <a:cubicBezTo>
                  <a:pt x="157449" y="7791"/>
                  <a:pt x="274629" y="-9804"/>
                  <a:pt x="564551" y="0"/>
                </a:cubicBezTo>
                <a:cubicBezTo>
                  <a:pt x="839293" y="17994"/>
                  <a:pt x="968701" y="-25392"/>
                  <a:pt x="1290401" y="0"/>
                </a:cubicBezTo>
                <a:cubicBezTo>
                  <a:pt x="1578498" y="30610"/>
                  <a:pt x="1773633" y="45486"/>
                  <a:pt x="1908719" y="0"/>
                </a:cubicBezTo>
                <a:cubicBezTo>
                  <a:pt x="2009337" y="-32540"/>
                  <a:pt x="2268226" y="28328"/>
                  <a:pt x="2473269" y="0"/>
                </a:cubicBezTo>
                <a:cubicBezTo>
                  <a:pt x="2725315" y="-13269"/>
                  <a:pt x="2872112" y="-57403"/>
                  <a:pt x="3199120" y="0"/>
                </a:cubicBezTo>
                <a:cubicBezTo>
                  <a:pt x="3523892" y="32190"/>
                  <a:pt x="3582409" y="16950"/>
                  <a:pt x="3871204" y="0"/>
                </a:cubicBezTo>
                <a:cubicBezTo>
                  <a:pt x="4148363" y="-18800"/>
                  <a:pt x="4242432" y="36833"/>
                  <a:pt x="4543288" y="0"/>
                </a:cubicBezTo>
                <a:cubicBezTo>
                  <a:pt x="4857242" y="-5444"/>
                  <a:pt x="5232397" y="-21080"/>
                  <a:pt x="5376672" y="0"/>
                </a:cubicBezTo>
                <a:cubicBezTo>
                  <a:pt x="5376723" y="10754"/>
                  <a:pt x="5378254" y="17785"/>
                  <a:pt x="5376672" y="21946"/>
                </a:cubicBezTo>
                <a:cubicBezTo>
                  <a:pt x="5196280" y="34725"/>
                  <a:pt x="4961403" y="20006"/>
                  <a:pt x="4812121" y="21946"/>
                </a:cubicBezTo>
                <a:cubicBezTo>
                  <a:pt x="4671505" y="55799"/>
                  <a:pt x="4417972" y="17746"/>
                  <a:pt x="4301338" y="21946"/>
                </a:cubicBezTo>
                <a:cubicBezTo>
                  <a:pt x="4218540" y="470"/>
                  <a:pt x="3883186" y="-67658"/>
                  <a:pt x="3575487" y="21946"/>
                </a:cubicBezTo>
                <a:cubicBezTo>
                  <a:pt x="3273548" y="41985"/>
                  <a:pt x="3256756" y="8334"/>
                  <a:pt x="3010936" y="21946"/>
                </a:cubicBezTo>
                <a:cubicBezTo>
                  <a:pt x="2740810" y="32607"/>
                  <a:pt x="2579886" y="32203"/>
                  <a:pt x="2285086" y="21946"/>
                </a:cubicBezTo>
                <a:cubicBezTo>
                  <a:pt x="1979730" y="-24098"/>
                  <a:pt x="1832847" y="35417"/>
                  <a:pt x="1505468" y="21946"/>
                </a:cubicBezTo>
                <a:cubicBezTo>
                  <a:pt x="1158364" y="22653"/>
                  <a:pt x="1063836" y="-3025"/>
                  <a:pt x="887151" y="21946"/>
                </a:cubicBezTo>
                <a:cubicBezTo>
                  <a:pt x="716985" y="71641"/>
                  <a:pt x="261921" y="-39464"/>
                  <a:pt x="0" y="21946"/>
                </a:cubicBezTo>
                <a:cubicBezTo>
                  <a:pt x="-1522" y="14682"/>
                  <a:pt x="-1194" y="943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376672"/>
                      <a:gd name="connsiteY0" fmla="*/ 0 h 21946"/>
                      <a:gd name="connsiteX1" fmla="*/ 564551 w 5376672"/>
                      <a:gd name="connsiteY1" fmla="*/ 0 h 21946"/>
                      <a:gd name="connsiteX2" fmla="*/ 1290401 w 5376672"/>
                      <a:gd name="connsiteY2" fmla="*/ 0 h 21946"/>
                      <a:gd name="connsiteX3" fmla="*/ 1908719 w 5376672"/>
                      <a:gd name="connsiteY3" fmla="*/ 0 h 21946"/>
                      <a:gd name="connsiteX4" fmla="*/ 2473269 w 5376672"/>
                      <a:gd name="connsiteY4" fmla="*/ 0 h 21946"/>
                      <a:gd name="connsiteX5" fmla="*/ 3199120 w 5376672"/>
                      <a:gd name="connsiteY5" fmla="*/ 0 h 21946"/>
                      <a:gd name="connsiteX6" fmla="*/ 3871204 w 5376672"/>
                      <a:gd name="connsiteY6" fmla="*/ 0 h 21946"/>
                      <a:gd name="connsiteX7" fmla="*/ 4543288 w 5376672"/>
                      <a:gd name="connsiteY7" fmla="*/ 0 h 21946"/>
                      <a:gd name="connsiteX8" fmla="*/ 5376672 w 5376672"/>
                      <a:gd name="connsiteY8" fmla="*/ 0 h 21946"/>
                      <a:gd name="connsiteX9" fmla="*/ 5376672 w 5376672"/>
                      <a:gd name="connsiteY9" fmla="*/ 21946 h 21946"/>
                      <a:gd name="connsiteX10" fmla="*/ 4812121 w 5376672"/>
                      <a:gd name="connsiteY10" fmla="*/ 21946 h 21946"/>
                      <a:gd name="connsiteX11" fmla="*/ 4301338 w 5376672"/>
                      <a:gd name="connsiteY11" fmla="*/ 21946 h 21946"/>
                      <a:gd name="connsiteX12" fmla="*/ 3575487 w 5376672"/>
                      <a:gd name="connsiteY12" fmla="*/ 21946 h 21946"/>
                      <a:gd name="connsiteX13" fmla="*/ 3010936 w 5376672"/>
                      <a:gd name="connsiteY13" fmla="*/ 21946 h 21946"/>
                      <a:gd name="connsiteX14" fmla="*/ 2285086 w 5376672"/>
                      <a:gd name="connsiteY14" fmla="*/ 21946 h 21946"/>
                      <a:gd name="connsiteX15" fmla="*/ 1505468 w 5376672"/>
                      <a:gd name="connsiteY15" fmla="*/ 21946 h 21946"/>
                      <a:gd name="connsiteX16" fmla="*/ 887151 w 5376672"/>
                      <a:gd name="connsiteY16" fmla="*/ 21946 h 21946"/>
                      <a:gd name="connsiteX17" fmla="*/ 0 w 5376672"/>
                      <a:gd name="connsiteY17" fmla="*/ 21946 h 21946"/>
                      <a:gd name="connsiteX18" fmla="*/ 0 w 5376672"/>
                      <a:gd name="connsiteY18"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76672" h="21946" fill="none" extrusionOk="0">
                        <a:moveTo>
                          <a:pt x="0" y="0"/>
                        </a:moveTo>
                        <a:cubicBezTo>
                          <a:pt x="170305" y="15721"/>
                          <a:pt x="294063" y="-17098"/>
                          <a:pt x="564551" y="0"/>
                        </a:cubicBezTo>
                        <a:cubicBezTo>
                          <a:pt x="835039" y="17098"/>
                          <a:pt x="997912" y="-26321"/>
                          <a:pt x="1290401" y="0"/>
                        </a:cubicBezTo>
                        <a:cubicBezTo>
                          <a:pt x="1582890" y="26321"/>
                          <a:pt x="1778869" y="16546"/>
                          <a:pt x="1908719" y="0"/>
                        </a:cubicBezTo>
                        <a:cubicBezTo>
                          <a:pt x="2038569" y="-16546"/>
                          <a:pt x="2241825" y="15713"/>
                          <a:pt x="2473269" y="0"/>
                        </a:cubicBezTo>
                        <a:cubicBezTo>
                          <a:pt x="2704713" y="-15713"/>
                          <a:pt x="2860864" y="-34255"/>
                          <a:pt x="3199120" y="0"/>
                        </a:cubicBezTo>
                        <a:cubicBezTo>
                          <a:pt x="3537376" y="34255"/>
                          <a:pt x="3592823" y="7145"/>
                          <a:pt x="3871204" y="0"/>
                        </a:cubicBezTo>
                        <a:cubicBezTo>
                          <a:pt x="4149585" y="-7145"/>
                          <a:pt x="4254771" y="19685"/>
                          <a:pt x="4543288" y="0"/>
                        </a:cubicBezTo>
                        <a:cubicBezTo>
                          <a:pt x="4831805" y="-19685"/>
                          <a:pt x="5185276" y="-32410"/>
                          <a:pt x="5376672" y="0"/>
                        </a:cubicBezTo>
                        <a:cubicBezTo>
                          <a:pt x="5376963" y="10793"/>
                          <a:pt x="5377733" y="17359"/>
                          <a:pt x="5376672" y="21946"/>
                        </a:cubicBezTo>
                        <a:cubicBezTo>
                          <a:pt x="5193652" y="30813"/>
                          <a:pt x="4959297" y="-1803"/>
                          <a:pt x="4812121" y="21946"/>
                        </a:cubicBezTo>
                        <a:cubicBezTo>
                          <a:pt x="4664945" y="45695"/>
                          <a:pt x="4416092" y="15443"/>
                          <a:pt x="4301338" y="21946"/>
                        </a:cubicBezTo>
                        <a:cubicBezTo>
                          <a:pt x="4186584" y="28449"/>
                          <a:pt x="3868070" y="3443"/>
                          <a:pt x="3575487" y="21946"/>
                        </a:cubicBezTo>
                        <a:cubicBezTo>
                          <a:pt x="3282904" y="40449"/>
                          <a:pt x="3258735" y="9700"/>
                          <a:pt x="3010936" y="21946"/>
                        </a:cubicBezTo>
                        <a:cubicBezTo>
                          <a:pt x="2763137" y="34192"/>
                          <a:pt x="2591359" y="55590"/>
                          <a:pt x="2285086" y="21946"/>
                        </a:cubicBezTo>
                        <a:cubicBezTo>
                          <a:pt x="1978813" y="-11698"/>
                          <a:pt x="1850363" y="25189"/>
                          <a:pt x="1505468" y="21946"/>
                        </a:cubicBezTo>
                        <a:cubicBezTo>
                          <a:pt x="1160573" y="18703"/>
                          <a:pt x="1056506" y="-8472"/>
                          <a:pt x="887151" y="21946"/>
                        </a:cubicBezTo>
                        <a:cubicBezTo>
                          <a:pt x="717796" y="52364"/>
                          <a:pt x="227403" y="-18989"/>
                          <a:pt x="0" y="21946"/>
                        </a:cubicBezTo>
                        <a:cubicBezTo>
                          <a:pt x="-1022" y="13889"/>
                          <a:pt x="-860" y="9419"/>
                          <a:pt x="0" y="0"/>
                        </a:cubicBezTo>
                        <a:close/>
                      </a:path>
                      <a:path w="5376672" h="21946" stroke="0" extrusionOk="0">
                        <a:moveTo>
                          <a:pt x="0" y="0"/>
                        </a:moveTo>
                        <a:cubicBezTo>
                          <a:pt x="225540" y="9502"/>
                          <a:pt x="387194" y="-20462"/>
                          <a:pt x="618317" y="0"/>
                        </a:cubicBezTo>
                        <a:cubicBezTo>
                          <a:pt x="849440" y="20462"/>
                          <a:pt x="939506" y="-14980"/>
                          <a:pt x="1129101" y="0"/>
                        </a:cubicBezTo>
                        <a:cubicBezTo>
                          <a:pt x="1318696" y="14980"/>
                          <a:pt x="1681708" y="-3103"/>
                          <a:pt x="1908719" y="0"/>
                        </a:cubicBezTo>
                        <a:cubicBezTo>
                          <a:pt x="2135730" y="3103"/>
                          <a:pt x="2346561" y="23845"/>
                          <a:pt x="2527036" y="0"/>
                        </a:cubicBezTo>
                        <a:cubicBezTo>
                          <a:pt x="2707511" y="-23845"/>
                          <a:pt x="2872188" y="17583"/>
                          <a:pt x="3145353" y="0"/>
                        </a:cubicBezTo>
                        <a:cubicBezTo>
                          <a:pt x="3418518" y="-17583"/>
                          <a:pt x="3713258" y="-27342"/>
                          <a:pt x="3924971" y="0"/>
                        </a:cubicBezTo>
                        <a:cubicBezTo>
                          <a:pt x="4136684" y="27342"/>
                          <a:pt x="4288429" y="-12251"/>
                          <a:pt x="4489521" y="0"/>
                        </a:cubicBezTo>
                        <a:cubicBezTo>
                          <a:pt x="4690613" y="12251"/>
                          <a:pt x="5116717" y="-26469"/>
                          <a:pt x="5376672" y="0"/>
                        </a:cubicBezTo>
                        <a:cubicBezTo>
                          <a:pt x="5376914" y="5666"/>
                          <a:pt x="5377200" y="12789"/>
                          <a:pt x="5376672" y="21946"/>
                        </a:cubicBezTo>
                        <a:cubicBezTo>
                          <a:pt x="5145130" y="-5765"/>
                          <a:pt x="4963583" y="26402"/>
                          <a:pt x="4812121" y="21946"/>
                        </a:cubicBezTo>
                        <a:cubicBezTo>
                          <a:pt x="4660659" y="17490"/>
                          <a:pt x="4340354" y="-6729"/>
                          <a:pt x="4140037" y="21946"/>
                        </a:cubicBezTo>
                        <a:cubicBezTo>
                          <a:pt x="3939720" y="50621"/>
                          <a:pt x="3820721" y="34636"/>
                          <a:pt x="3521720" y="21946"/>
                        </a:cubicBezTo>
                        <a:cubicBezTo>
                          <a:pt x="3222719" y="9256"/>
                          <a:pt x="3102025" y="-1390"/>
                          <a:pt x="2742103" y="21946"/>
                        </a:cubicBezTo>
                        <a:cubicBezTo>
                          <a:pt x="2382181" y="45282"/>
                          <a:pt x="2198742" y="751"/>
                          <a:pt x="1962485" y="21946"/>
                        </a:cubicBezTo>
                        <a:cubicBezTo>
                          <a:pt x="1726228" y="43141"/>
                          <a:pt x="1648947" y="40913"/>
                          <a:pt x="1397935" y="21946"/>
                        </a:cubicBezTo>
                        <a:cubicBezTo>
                          <a:pt x="1146923" y="2980"/>
                          <a:pt x="943158" y="-3639"/>
                          <a:pt x="725851" y="21946"/>
                        </a:cubicBezTo>
                        <a:cubicBezTo>
                          <a:pt x="508544" y="47531"/>
                          <a:pt x="222016" y="44348"/>
                          <a:pt x="0" y="21946"/>
                        </a:cubicBezTo>
                        <a:cubicBezTo>
                          <a:pt x="-270" y="16026"/>
                          <a:pt x="-456" y="812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891440-9886-CF4D-C959-78FBEB46F967}"/>
              </a:ext>
            </a:extLst>
          </p:cNvPr>
          <p:cNvSpPr>
            <a:spLocks noGrp="1"/>
          </p:cNvSpPr>
          <p:nvPr>
            <p:ph idx="1"/>
          </p:nvPr>
        </p:nvSpPr>
        <p:spPr>
          <a:xfrm>
            <a:off x="6151701" y="662509"/>
            <a:ext cx="7469202" cy="6517843"/>
          </a:xfrm>
        </p:spPr>
        <p:txBody>
          <a:bodyPr vert="horz" lIns="91440" tIns="45720" rIns="91440" bIns="45720" rtlCol="0" anchor="ctr">
            <a:normAutofit/>
          </a:bodyPr>
          <a:lstStyle/>
          <a:p>
            <a:pPr marL="290195" indent="-228600" defTabSz="914400">
              <a:lnSpc>
                <a:spcPct val="90000"/>
              </a:lnSpc>
            </a:pPr>
            <a:r>
              <a:rPr lang="en-US" sz="3200" dirty="0">
                <a:solidFill>
                  <a:schemeClr val="tx1"/>
                </a:solidFill>
              </a:rPr>
              <a:t>What is the value of having these profiles online?</a:t>
            </a:r>
          </a:p>
          <a:p>
            <a:pPr marL="290195" indent="-228600" defTabSz="914400">
              <a:lnSpc>
                <a:spcPct val="90000"/>
              </a:lnSpc>
            </a:pPr>
            <a:r>
              <a:rPr lang="en-US" sz="3200" dirty="0">
                <a:solidFill>
                  <a:schemeClr val="tx1"/>
                </a:solidFill>
              </a:rPr>
              <a:t>What did you learn about your individual state in terms of the accounting effort?  </a:t>
            </a:r>
          </a:p>
          <a:p>
            <a:pPr marL="290195" indent="-228600" defTabSz="914400">
              <a:lnSpc>
                <a:spcPct val="90000"/>
              </a:lnSpc>
            </a:pPr>
            <a:r>
              <a:rPr lang="en-US" sz="3200" dirty="0">
                <a:solidFill>
                  <a:schemeClr val="tx1"/>
                </a:solidFill>
              </a:rPr>
              <a:t>Who is missing from this list?  </a:t>
            </a:r>
          </a:p>
          <a:p>
            <a:pPr marL="290195" indent="-228600" defTabSz="914400">
              <a:lnSpc>
                <a:spcPct val="90000"/>
              </a:lnSpc>
            </a:pPr>
            <a:r>
              <a:rPr lang="en-US" sz="3200" dirty="0">
                <a:solidFill>
                  <a:schemeClr val="tx1"/>
                </a:solidFill>
              </a:rPr>
              <a:t>How could your community better support the efforts with the accounting effort?</a:t>
            </a:r>
          </a:p>
          <a:p>
            <a:pPr marL="0" indent="-228600" defTabSz="914400">
              <a:lnSpc>
                <a:spcPct val="90000"/>
              </a:lnSpc>
            </a:pPr>
            <a:endParaRPr lang="en-US" sz="2600" dirty="0">
              <a:solidFill>
                <a:schemeClr val="tx1"/>
              </a:solidFill>
            </a:endParaRPr>
          </a:p>
        </p:txBody>
      </p:sp>
      <p:pic>
        <p:nvPicPr>
          <p:cNvPr id="4" name="Picture 3">
            <a:extLst>
              <a:ext uri="{FF2B5EF4-FFF2-40B4-BE49-F238E27FC236}">
                <a16:creationId xmlns:a16="http://schemas.microsoft.com/office/drawing/2014/main" id="{7B65FCA1-68C9-CB1A-2F96-8C9D20F4B7E0}"/>
              </a:ext>
            </a:extLst>
          </p:cNvPr>
          <p:cNvPicPr>
            <a:picLocks noChangeAspect="1"/>
          </p:cNvPicPr>
          <p:nvPr/>
        </p:nvPicPr>
        <p:blipFill>
          <a:blip r:embed="rId3"/>
          <a:stretch>
            <a:fillRect/>
          </a:stretch>
        </p:blipFill>
        <p:spPr>
          <a:xfrm>
            <a:off x="374827" y="228600"/>
            <a:ext cx="1269339" cy="1340852"/>
          </a:xfrm>
          <a:prstGeom prst="rect">
            <a:avLst/>
          </a:prstGeom>
        </p:spPr>
      </p:pic>
    </p:spTree>
    <p:extLst>
      <p:ext uri="{BB962C8B-B14F-4D97-AF65-F5344CB8AC3E}">
        <p14:creationId xmlns:p14="http://schemas.microsoft.com/office/powerpoint/2010/main" val="282690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85876" y="384048"/>
            <a:ext cx="13858647" cy="7461504"/>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9E938-348C-D580-E413-43FD75924D58}"/>
              </a:ext>
            </a:extLst>
          </p:cNvPr>
          <p:cNvSpPr>
            <a:spLocks noGrp="1"/>
          </p:cNvSpPr>
          <p:nvPr>
            <p:ph type="title"/>
          </p:nvPr>
        </p:nvSpPr>
        <p:spPr>
          <a:xfrm>
            <a:off x="1005840" y="1156652"/>
            <a:ext cx="4193234" cy="5916295"/>
          </a:xfrm>
        </p:spPr>
        <p:txBody>
          <a:bodyPr vert="horz" lIns="91440" tIns="45720" rIns="91440" bIns="45720" rtlCol="0" anchor="ctr">
            <a:normAutofit/>
          </a:bodyPr>
          <a:lstStyle/>
          <a:p>
            <a:pPr algn="r" defTabSz="914400"/>
            <a:r>
              <a:rPr lang="en-US" sz="4400" kern="1200" dirty="0">
                <a:solidFill>
                  <a:schemeClr val="accent1"/>
                </a:solidFill>
                <a:latin typeface="+mj-lt"/>
                <a:ea typeface="+mj-ea"/>
                <a:cs typeface="+mj-cs"/>
              </a:rPr>
              <a:t>Transfer Task</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5155" y="2468880"/>
            <a:ext cx="0" cy="329184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27D688-9FDA-2689-496F-A7B55157343E}"/>
              </a:ext>
            </a:extLst>
          </p:cNvPr>
          <p:cNvSpPr>
            <a:spLocks noGrp="1"/>
          </p:cNvSpPr>
          <p:nvPr>
            <p:ph idx="1"/>
          </p:nvPr>
        </p:nvSpPr>
        <p:spPr>
          <a:xfrm>
            <a:off x="5971237" y="1929257"/>
            <a:ext cx="7653323" cy="5916295"/>
          </a:xfrm>
        </p:spPr>
        <p:txBody>
          <a:bodyPr vert="horz" lIns="91440" tIns="45720" rIns="91440" bIns="45720" rtlCol="0" anchor="ctr">
            <a:normAutofit/>
          </a:bodyPr>
          <a:lstStyle/>
          <a:p>
            <a:pPr marL="61595" indent="0" defTabSz="914400">
              <a:lnSpc>
                <a:spcPct val="90000"/>
              </a:lnSpc>
              <a:buNone/>
            </a:pPr>
            <a:r>
              <a:rPr lang="en-US" sz="3200" dirty="0">
                <a:solidFill>
                  <a:schemeClr val="tx1"/>
                </a:solidFill>
              </a:rPr>
              <a:t>Your state is opening a new museum dedicated to the Vietnam War. They would like to include a special exhibit dedicated to the War Legacies and Reconciliation effort, and they have asked for your help in planning the content of the exhibit. Create a proposal to submit to the museum board with your ideas for the exhibit.</a:t>
            </a:r>
          </a:p>
          <a:p>
            <a:pPr marL="290195" indent="-228600" defTabSz="914400">
              <a:lnSpc>
                <a:spcPct val="90000"/>
              </a:lnSpc>
            </a:pPr>
            <a:endParaRPr lang="en-US" sz="2900" dirty="0">
              <a:solidFill>
                <a:schemeClr val="tx1"/>
              </a:solidFill>
            </a:endParaRPr>
          </a:p>
        </p:txBody>
      </p:sp>
    </p:spTree>
    <p:extLst>
      <p:ext uri="{BB962C8B-B14F-4D97-AF65-F5344CB8AC3E}">
        <p14:creationId xmlns:p14="http://schemas.microsoft.com/office/powerpoint/2010/main" val="122451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D534-A2B2-596F-B887-B397AC1AFDF6}"/>
              </a:ext>
            </a:extLst>
          </p:cNvPr>
          <p:cNvSpPr>
            <a:spLocks noGrp="1"/>
          </p:cNvSpPr>
          <p:nvPr>
            <p:ph type="title"/>
          </p:nvPr>
        </p:nvSpPr>
        <p:spPr/>
        <p:txBody>
          <a:bodyPr/>
          <a:lstStyle/>
          <a:p>
            <a:r>
              <a:rPr lang="en-US" dirty="0">
                <a:cs typeface="Calibri Light"/>
              </a:rPr>
              <a:t>Create Your Proposal</a:t>
            </a:r>
            <a:endParaRPr lang="en-US" dirty="0"/>
          </a:p>
        </p:txBody>
      </p:sp>
      <p:pic>
        <p:nvPicPr>
          <p:cNvPr id="5" name="Picture 5">
            <a:extLst>
              <a:ext uri="{FF2B5EF4-FFF2-40B4-BE49-F238E27FC236}">
                <a16:creationId xmlns:a16="http://schemas.microsoft.com/office/drawing/2014/main" id="{CD23AFF4-5CBE-C6AC-CFEF-8BEC74859E36}"/>
              </a:ext>
            </a:extLst>
          </p:cNvPr>
          <p:cNvPicPr>
            <a:picLocks noChangeAspect="1"/>
          </p:cNvPicPr>
          <p:nvPr/>
        </p:nvPicPr>
        <p:blipFill>
          <a:blip r:embed="rId3"/>
          <a:stretch>
            <a:fillRect/>
          </a:stretch>
        </p:blipFill>
        <p:spPr>
          <a:xfrm>
            <a:off x="3863226" y="1905000"/>
            <a:ext cx="6903948" cy="5499556"/>
          </a:xfrm>
          <a:prstGeom prst="rect">
            <a:avLst/>
          </a:prstGeom>
        </p:spPr>
      </p:pic>
    </p:spTree>
    <p:extLst>
      <p:ext uri="{BB962C8B-B14F-4D97-AF65-F5344CB8AC3E}">
        <p14:creationId xmlns:p14="http://schemas.microsoft.com/office/powerpoint/2010/main" val="1443350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F4D275-D110-F0F3-C9C6-E2531D671EC4}"/>
              </a:ext>
            </a:extLst>
          </p:cNvPr>
          <p:cNvSpPr>
            <a:spLocks noGrp="1"/>
          </p:cNvSpPr>
          <p:nvPr>
            <p:ph type="title"/>
          </p:nvPr>
        </p:nvSpPr>
        <p:spPr>
          <a:xfrm>
            <a:off x="1009497" y="658368"/>
            <a:ext cx="4321032" cy="6517843"/>
          </a:xfrm>
        </p:spPr>
        <p:txBody>
          <a:bodyPr vert="horz" lIns="91440" tIns="45720" rIns="91440" bIns="45720" rtlCol="0" anchor="ctr">
            <a:normAutofit/>
          </a:bodyPr>
          <a:lstStyle/>
          <a:p>
            <a:pPr algn="l" defTabSz="914400"/>
            <a:r>
              <a:rPr lang="en-US" sz="6500" kern="1200">
                <a:solidFill>
                  <a:schemeClr val="tx1"/>
                </a:solidFill>
                <a:latin typeface="+mj-lt"/>
                <a:ea typeface="+mj-ea"/>
                <a:cs typeface="+mj-cs"/>
              </a:rPr>
              <a:t>Final Debrief</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52780" y="3910458"/>
            <a:ext cx="5376672" cy="21946"/>
          </a:xfrm>
          <a:custGeom>
            <a:avLst/>
            <a:gdLst>
              <a:gd name="connsiteX0" fmla="*/ 0 w 5376672"/>
              <a:gd name="connsiteY0" fmla="*/ 0 h 21946"/>
              <a:gd name="connsiteX1" fmla="*/ 564551 w 5376672"/>
              <a:gd name="connsiteY1" fmla="*/ 0 h 21946"/>
              <a:gd name="connsiteX2" fmla="*/ 1290401 w 5376672"/>
              <a:gd name="connsiteY2" fmla="*/ 0 h 21946"/>
              <a:gd name="connsiteX3" fmla="*/ 1908719 w 5376672"/>
              <a:gd name="connsiteY3" fmla="*/ 0 h 21946"/>
              <a:gd name="connsiteX4" fmla="*/ 2473269 w 5376672"/>
              <a:gd name="connsiteY4" fmla="*/ 0 h 21946"/>
              <a:gd name="connsiteX5" fmla="*/ 3199120 w 5376672"/>
              <a:gd name="connsiteY5" fmla="*/ 0 h 21946"/>
              <a:gd name="connsiteX6" fmla="*/ 3871204 w 5376672"/>
              <a:gd name="connsiteY6" fmla="*/ 0 h 21946"/>
              <a:gd name="connsiteX7" fmla="*/ 4543288 w 5376672"/>
              <a:gd name="connsiteY7" fmla="*/ 0 h 21946"/>
              <a:gd name="connsiteX8" fmla="*/ 5376672 w 5376672"/>
              <a:gd name="connsiteY8" fmla="*/ 0 h 21946"/>
              <a:gd name="connsiteX9" fmla="*/ 5376672 w 5376672"/>
              <a:gd name="connsiteY9" fmla="*/ 21946 h 21946"/>
              <a:gd name="connsiteX10" fmla="*/ 4812121 w 5376672"/>
              <a:gd name="connsiteY10" fmla="*/ 21946 h 21946"/>
              <a:gd name="connsiteX11" fmla="*/ 4301338 w 5376672"/>
              <a:gd name="connsiteY11" fmla="*/ 21946 h 21946"/>
              <a:gd name="connsiteX12" fmla="*/ 3575487 w 5376672"/>
              <a:gd name="connsiteY12" fmla="*/ 21946 h 21946"/>
              <a:gd name="connsiteX13" fmla="*/ 3010936 w 5376672"/>
              <a:gd name="connsiteY13" fmla="*/ 21946 h 21946"/>
              <a:gd name="connsiteX14" fmla="*/ 2285086 w 5376672"/>
              <a:gd name="connsiteY14" fmla="*/ 21946 h 21946"/>
              <a:gd name="connsiteX15" fmla="*/ 1505468 w 5376672"/>
              <a:gd name="connsiteY15" fmla="*/ 21946 h 21946"/>
              <a:gd name="connsiteX16" fmla="*/ 887151 w 5376672"/>
              <a:gd name="connsiteY16" fmla="*/ 21946 h 21946"/>
              <a:gd name="connsiteX17" fmla="*/ 0 w 5376672"/>
              <a:gd name="connsiteY17" fmla="*/ 21946 h 21946"/>
              <a:gd name="connsiteX18" fmla="*/ 0 w 5376672"/>
              <a:gd name="connsiteY18" fmla="*/ 0 h 21946"/>
              <a:gd name="connsiteX0" fmla="*/ 0 w 5376672"/>
              <a:gd name="connsiteY0" fmla="*/ 0 h 21946"/>
              <a:gd name="connsiteX1" fmla="*/ 618317 w 5376672"/>
              <a:gd name="connsiteY1" fmla="*/ 0 h 21946"/>
              <a:gd name="connsiteX2" fmla="*/ 1129101 w 5376672"/>
              <a:gd name="connsiteY2" fmla="*/ 0 h 21946"/>
              <a:gd name="connsiteX3" fmla="*/ 1908719 w 5376672"/>
              <a:gd name="connsiteY3" fmla="*/ 0 h 21946"/>
              <a:gd name="connsiteX4" fmla="*/ 2527036 w 5376672"/>
              <a:gd name="connsiteY4" fmla="*/ 0 h 21946"/>
              <a:gd name="connsiteX5" fmla="*/ 3145353 w 5376672"/>
              <a:gd name="connsiteY5" fmla="*/ 0 h 21946"/>
              <a:gd name="connsiteX6" fmla="*/ 3924971 w 5376672"/>
              <a:gd name="connsiteY6" fmla="*/ 0 h 21946"/>
              <a:gd name="connsiteX7" fmla="*/ 4489521 w 5376672"/>
              <a:gd name="connsiteY7" fmla="*/ 0 h 21946"/>
              <a:gd name="connsiteX8" fmla="*/ 5376672 w 5376672"/>
              <a:gd name="connsiteY8" fmla="*/ 0 h 21946"/>
              <a:gd name="connsiteX9" fmla="*/ 5376672 w 5376672"/>
              <a:gd name="connsiteY9" fmla="*/ 21946 h 21946"/>
              <a:gd name="connsiteX10" fmla="*/ 4812121 w 5376672"/>
              <a:gd name="connsiteY10" fmla="*/ 21946 h 21946"/>
              <a:gd name="connsiteX11" fmla="*/ 4140037 w 5376672"/>
              <a:gd name="connsiteY11" fmla="*/ 21946 h 21946"/>
              <a:gd name="connsiteX12" fmla="*/ 3521720 w 5376672"/>
              <a:gd name="connsiteY12" fmla="*/ 21946 h 21946"/>
              <a:gd name="connsiteX13" fmla="*/ 2742103 w 5376672"/>
              <a:gd name="connsiteY13" fmla="*/ 21946 h 21946"/>
              <a:gd name="connsiteX14" fmla="*/ 1962485 w 5376672"/>
              <a:gd name="connsiteY14" fmla="*/ 21946 h 21946"/>
              <a:gd name="connsiteX15" fmla="*/ 1397935 w 5376672"/>
              <a:gd name="connsiteY15" fmla="*/ 21946 h 21946"/>
              <a:gd name="connsiteX16" fmla="*/ 725851 w 5376672"/>
              <a:gd name="connsiteY16" fmla="*/ 21946 h 21946"/>
              <a:gd name="connsiteX17" fmla="*/ 0 w 5376672"/>
              <a:gd name="connsiteY17" fmla="*/ 21946 h 21946"/>
              <a:gd name="connsiteX18" fmla="*/ 0 w 5376672"/>
              <a:gd name="connsiteY18"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76672" h="21946" fill="none" extrusionOk="0">
                <a:moveTo>
                  <a:pt x="0" y="0"/>
                </a:moveTo>
                <a:cubicBezTo>
                  <a:pt x="183803" y="42448"/>
                  <a:pt x="282019" y="-10747"/>
                  <a:pt x="564551" y="0"/>
                </a:cubicBezTo>
                <a:cubicBezTo>
                  <a:pt x="839635" y="-9185"/>
                  <a:pt x="971598" y="-27810"/>
                  <a:pt x="1290401" y="0"/>
                </a:cubicBezTo>
                <a:cubicBezTo>
                  <a:pt x="1604930" y="45296"/>
                  <a:pt x="1772340" y="36259"/>
                  <a:pt x="1908719" y="0"/>
                </a:cubicBezTo>
                <a:cubicBezTo>
                  <a:pt x="2018231" y="24282"/>
                  <a:pt x="2228023" y="-2600"/>
                  <a:pt x="2473269" y="0"/>
                </a:cubicBezTo>
                <a:cubicBezTo>
                  <a:pt x="2718749" y="-11315"/>
                  <a:pt x="2859421" y="-64208"/>
                  <a:pt x="3199120" y="0"/>
                </a:cubicBezTo>
                <a:cubicBezTo>
                  <a:pt x="3538767" y="35131"/>
                  <a:pt x="3589137" y="7954"/>
                  <a:pt x="3871204" y="0"/>
                </a:cubicBezTo>
                <a:cubicBezTo>
                  <a:pt x="4147537" y="-759"/>
                  <a:pt x="4250105" y="4990"/>
                  <a:pt x="4543288" y="0"/>
                </a:cubicBezTo>
                <a:cubicBezTo>
                  <a:pt x="4850550" y="-33765"/>
                  <a:pt x="5195885" y="-50829"/>
                  <a:pt x="5376672" y="0"/>
                </a:cubicBezTo>
                <a:cubicBezTo>
                  <a:pt x="5376720" y="10700"/>
                  <a:pt x="5378559" y="16546"/>
                  <a:pt x="5376672" y="21946"/>
                </a:cubicBezTo>
                <a:cubicBezTo>
                  <a:pt x="5170103" y="44018"/>
                  <a:pt x="4970228" y="27814"/>
                  <a:pt x="4812121" y="21946"/>
                </a:cubicBezTo>
                <a:cubicBezTo>
                  <a:pt x="4690911" y="40542"/>
                  <a:pt x="4413490" y="25180"/>
                  <a:pt x="4301338" y="21946"/>
                </a:cubicBezTo>
                <a:cubicBezTo>
                  <a:pt x="4226068" y="39774"/>
                  <a:pt x="3857173" y="-32083"/>
                  <a:pt x="3575487" y="21946"/>
                </a:cubicBezTo>
                <a:cubicBezTo>
                  <a:pt x="3291216" y="40713"/>
                  <a:pt x="3263792" y="14940"/>
                  <a:pt x="3010936" y="21946"/>
                </a:cubicBezTo>
                <a:cubicBezTo>
                  <a:pt x="2791105" y="60973"/>
                  <a:pt x="2600104" y="76964"/>
                  <a:pt x="2285086" y="21946"/>
                </a:cubicBezTo>
                <a:cubicBezTo>
                  <a:pt x="1993036" y="2372"/>
                  <a:pt x="1833796" y="3035"/>
                  <a:pt x="1505468" y="21946"/>
                </a:cubicBezTo>
                <a:cubicBezTo>
                  <a:pt x="1153003" y="26217"/>
                  <a:pt x="1081158" y="-2939"/>
                  <a:pt x="887151" y="21946"/>
                </a:cubicBezTo>
                <a:cubicBezTo>
                  <a:pt x="744937" y="23379"/>
                  <a:pt x="206676" y="-56011"/>
                  <a:pt x="0" y="21946"/>
                </a:cubicBezTo>
                <a:cubicBezTo>
                  <a:pt x="-1116" y="13933"/>
                  <a:pt x="-801" y="10305"/>
                  <a:pt x="0" y="0"/>
                </a:cubicBezTo>
                <a:close/>
              </a:path>
              <a:path w="5376672" h="21946" stroke="0" extrusionOk="0">
                <a:moveTo>
                  <a:pt x="0" y="0"/>
                </a:moveTo>
                <a:cubicBezTo>
                  <a:pt x="201186" y="-18362"/>
                  <a:pt x="396970" y="-31040"/>
                  <a:pt x="618317" y="0"/>
                </a:cubicBezTo>
                <a:cubicBezTo>
                  <a:pt x="855527" y="27946"/>
                  <a:pt x="947322" y="-13640"/>
                  <a:pt x="1129101" y="0"/>
                </a:cubicBezTo>
                <a:cubicBezTo>
                  <a:pt x="1273656" y="31459"/>
                  <a:pt x="1680485" y="-45145"/>
                  <a:pt x="1908719" y="0"/>
                </a:cubicBezTo>
                <a:cubicBezTo>
                  <a:pt x="2138047" y="-20317"/>
                  <a:pt x="2355377" y="-2218"/>
                  <a:pt x="2527036" y="0"/>
                </a:cubicBezTo>
                <a:cubicBezTo>
                  <a:pt x="2669772" y="-20899"/>
                  <a:pt x="2882903" y="900"/>
                  <a:pt x="3145353" y="0"/>
                </a:cubicBezTo>
                <a:cubicBezTo>
                  <a:pt x="3438375" y="-33209"/>
                  <a:pt x="3722676" y="-28073"/>
                  <a:pt x="3924971" y="0"/>
                </a:cubicBezTo>
                <a:cubicBezTo>
                  <a:pt x="4137629" y="23686"/>
                  <a:pt x="4293787" y="-32374"/>
                  <a:pt x="4489521" y="0"/>
                </a:cubicBezTo>
                <a:cubicBezTo>
                  <a:pt x="4682202" y="54033"/>
                  <a:pt x="5075540" y="-70592"/>
                  <a:pt x="5376672" y="0"/>
                </a:cubicBezTo>
                <a:cubicBezTo>
                  <a:pt x="5377920" y="6476"/>
                  <a:pt x="5376379" y="13019"/>
                  <a:pt x="5376672" y="21946"/>
                </a:cubicBezTo>
                <a:cubicBezTo>
                  <a:pt x="5121848" y="2402"/>
                  <a:pt x="4963501" y="22291"/>
                  <a:pt x="4812121" y="21946"/>
                </a:cubicBezTo>
                <a:cubicBezTo>
                  <a:pt x="4649721" y="21548"/>
                  <a:pt x="4337029" y="43587"/>
                  <a:pt x="4140037" y="21946"/>
                </a:cubicBezTo>
                <a:cubicBezTo>
                  <a:pt x="3919979" y="33318"/>
                  <a:pt x="3830884" y="35558"/>
                  <a:pt x="3521720" y="21946"/>
                </a:cubicBezTo>
                <a:cubicBezTo>
                  <a:pt x="3201636" y="7242"/>
                  <a:pt x="3085239" y="5963"/>
                  <a:pt x="2742103" y="21946"/>
                </a:cubicBezTo>
                <a:cubicBezTo>
                  <a:pt x="2361634" y="21350"/>
                  <a:pt x="2202390" y="-45465"/>
                  <a:pt x="1962485" y="21946"/>
                </a:cubicBezTo>
                <a:cubicBezTo>
                  <a:pt x="1722811" y="48104"/>
                  <a:pt x="1642454" y="57122"/>
                  <a:pt x="1397935" y="21946"/>
                </a:cubicBezTo>
                <a:cubicBezTo>
                  <a:pt x="1113656" y="10973"/>
                  <a:pt x="945209" y="1986"/>
                  <a:pt x="725851" y="21946"/>
                </a:cubicBezTo>
                <a:cubicBezTo>
                  <a:pt x="457758" y="38717"/>
                  <a:pt x="220098" y="-5335"/>
                  <a:pt x="0" y="21946"/>
                </a:cubicBezTo>
                <a:cubicBezTo>
                  <a:pt x="151" y="15219"/>
                  <a:pt x="444" y="7184"/>
                  <a:pt x="0" y="0"/>
                </a:cubicBezTo>
                <a:close/>
              </a:path>
              <a:path w="5376672" h="21946" fill="none" stroke="0" extrusionOk="0">
                <a:moveTo>
                  <a:pt x="0" y="0"/>
                </a:moveTo>
                <a:cubicBezTo>
                  <a:pt x="157449" y="7791"/>
                  <a:pt x="274629" y="-9804"/>
                  <a:pt x="564551" y="0"/>
                </a:cubicBezTo>
                <a:cubicBezTo>
                  <a:pt x="839293" y="17994"/>
                  <a:pt x="968701" y="-25392"/>
                  <a:pt x="1290401" y="0"/>
                </a:cubicBezTo>
                <a:cubicBezTo>
                  <a:pt x="1578498" y="30610"/>
                  <a:pt x="1773633" y="45486"/>
                  <a:pt x="1908719" y="0"/>
                </a:cubicBezTo>
                <a:cubicBezTo>
                  <a:pt x="2009337" y="-32540"/>
                  <a:pt x="2268226" y="28328"/>
                  <a:pt x="2473269" y="0"/>
                </a:cubicBezTo>
                <a:cubicBezTo>
                  <a:pt x="2725315" y="-13269"/>
                  <a:pt x="2872112" y="-57403"/>
                  <a:pt x="3199120" y="0"/>
                </a:cubicBezTo>
                <a:cubicBezTo>
                  <a:pt x="3523892" y="32190"/>
                  <a:pt x="3582409" y="16950"/>
                  <a:pt x="3871204" y="0"/>
                </a:cubicBezTo>
                <a:cubicBezTo>
                  <a:pt x="4148363" y="-18800"/>
                  <a:pt x="4242432" y="36833"/>
                  <a:pt x="4543288" y="0"/>
                </a:cubicBezTo>
                <a:cubicBezTo>
                  <a:pt x="4857242" y="-5444"/>
                  <a:pt x="5232397" y="-21080"/>
                  <a:pt x="5376672" y="0"/>
                </a:cubicBezTo>
                <a:cubicBezTo>
                  <a:pt x="5376723" y="10754"/>
                  <a:pt x="5378254" y="17785"/>
                  <a:pt x="5376672" y="21946"/>
                </a:cubicBezTo>
                <a:cubicBezTo>
                  <a:pt x="5196280" y="34725"/>
                  <a:pt x="4961403" y="20006"/>
                  <a:pt x="4812121" y="21946"/>
                </a:cubicBezTo>
                <a:cubicBezTo>
                  <a:pt x="4671505" y="55799"/>
                  <a:pt x="4417972" y="17746"/>
                  <a:pt x="4301338" y="21946"/>
                </a:cubicBezTo>
                <a:cubicBezTo>
                  <a:pt x="4218540" y="470"/>
                  <a:pt x="3883186" y="-67658"/>
                  <a:pt x="3575487" y="21946"/>
                </a:cubicBezTo>
                <a:cubicBezTo>
                  <a:pt x="3273548" y="41985"/>
                  <a:pt x="3256756" y="8334"/>
                  <a:pt x="3010936" y="21946"/>
                </a:cubicBezTo>
                <a:cubicBezTo>
                  <a:pt x="2740810" y="32607"/>
                  <a:pt x="2579886" y="32203"/>
                  <a:pt x="2285086" y="21946"/>
                </a:cubicBezTo>
                <a:cubicBezTo>
                  <a:pt x="1979730" y="-24098"/>
                  <a:pt x="1832847" y="35417"/>
                  <a:pt x="1505468" y="21946"/>
                </a:cubicBezTo>
                <a:cubicBezTo>
                  <a:pt x="1158364" y="22653"/>
                  <a:pt x="1063836" y="-3025"/>
                  <a:pt x="887151" y="21946"/>
                </a:cubicBezTo>
                <a:cubicBezTo>
                  <a:pt x="716985" y="71641"/>
                  <a:pt x="261921" y="-39464"/>
                  <a:pt x="0" y="21946"/>
                </a:cubicBezTo>
                <a:cubicBezTo>
                  <a:pt x="-1522" y="14682"/>
                  <a:pt x="-1194" y="943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376672"/>
                      <a:gd name="connsiteY0" fmla="*/ 0 h 21946"/>
                      <a:gd name="connsiteX1" fmla="*/ 564551 w 5376672"/>
                      <a:gd name="connsiteY1" fmla="*/ 0 h 21946"/>
                      <a:gd name="connsiteX2" fmla="*/ 1290401 w 5376672"/>
                      <a:gd name="connsiteY2" fmla="*/ 0 h 21946"/>
                      <a:gd name="connsiteX3" fmla="*/ 1908719 w 5376672"/>
                      <a:gd name="connsiteY3" fmla="*/ 0 h 21946"/>
                      <a:gd name="connsiteX4" fmla="*/ 2473269 w 5376672"/>
                      <a:gd name="connsiteY4" fmla="*/ 0 h 21946"/>
                      <a:gd name="connsiteX5" fmla="*/ 3199120 w 5376672"/>
                      <a:gd name="connsiteY5" fmla="*/ 0 h 21946"/>
                      <a:gd name="connsiteX6" fmla="*/ 3871204 w 5376672"/>
                      <a:gd name="connsiteY6" fmla="*/ 0 h 21946"/>
                      <a:gd name="connsiteX7" fmla="*/ 4543288 w 5376672"/>
                      <a:gd name="connsiteY7" fmla="*/ 0 h 21946"/>
                      <a:gd name="connsiteX8" fmla="*/ 5376672 w 5376672"/>
                      <a:gd name="connsiteY8" fmla="*/ 0 h 21946"/>
                      <a:gd name="connsiteX9" fmla="*/ 5376672 w 5376672"/>
                      <a:gd name="connsiteY9" fmla="*/ 21946 h 21946"/>
                      <a:gd name="connsiteX10" fmla="*/ 4812121 w 5376672"/>
                      <a:gd name="connsiteY10" fmla="*/ 21946 h 21946"/>
                      <a:gd name="connsiteX11" fmla="*/ 4301338 w 5376672"/>
                      <a:gd name="connsiteY11" fmla="*/ 21946 h 21946"/>
                      <a:gd name="connsiteX12" fmla="*/ 3575487 w 5376672"/>
                      <a:gd name="connsiteY12" fmla="*/ 21946 h 21946"/>
                      <a:gd name="connsiteX13" fmla="*/ 3010936 w 5376672"/>
                      <a:gd name="connsiteY13" fmla="*/ 21946 h 21946"/>
                      <a:gd name="connsiteX14" fmla="*/ 2285086 w 5376672"/>
                      <a:gd name="connsiteY14" fmla="*/ 21946 h 21946"/>
                      <a:gd name="connsiteX15" fmla="*/ 1505468 w 5376672"/>
                      <a:gd name="connsiteY15" fmla="*/ 21946 h 21946"/>
                      <a:gd name="connsiteX16" fmla="*/ 887151 w 5376672"/>
                      <a:gd name="connsiteY16" fmla="*/ 21946 h 21946"/>
                      <a:gd name="connsiteX17" fmla="*/ 0 w 5376672"/>
                      <a:gd name="connsiteY17" fmla="*/ 21946 h 21946"/>
                      <a:gd name="connsiteX18" fmla="*/ 0 w 5376672"/>
                      <a:gd name="connsiteY18"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76672" h="21946" fill="none" extrusionOk="0">
                        <a:moveTo>
                          <a:pt x="0" y="0"/>
                        </a:moveTo>
                        <a:cubicBezTo>
                          <a:pt x="170305" y="15721"/>
                          <a:pt x="294063" y="-17098"/>
                          <a:pt x="564551" y="0"/>
                        </a:cubicBezTo>
                        <a:cubicBezTo>
                          <a:pt x="835039" y="17098"/>
                          <a:pt x="997912" y="-26321"/>
                          <a:pt x="1290401" y="0"/>
                        </a:cubicBezTo>
                        <a:cubicBezTo>
                          <a:pt x="1582890" y="26321"/>
                          <a:pt x="1778869" y="16546"/>
                          <a:pt x="1908719" y="0"/>
                        </a:cubicBezTo>
                        <a:cubicBezTo>
                          <a:pt x="2038569" y="-16546"/>
                          <a:pt x="2241825" y="15713"/>
                          <a:pt x="2473269" y="0"/>
                        </a:cubicBezTo>
                        <a:cubicBezTo>
                          <a:pt x="2704713" y="-15713"/>
                          <a:pt x="2860864" y="-34255"/>
                          <a:pt x="3199120" y="0"/>
                        </a:cubicBezTo>
                        <a:cubicBezTo>
                          <a:pt x="3537376" y="34255"/>
                          <a:pt x="3592823" y="7145"/>
                          <a:pt x="3871204" y="0"/>
                        </a:cubicBezTo>
                        <a:cubicBezTo>
                          <a:pt x="4149585" y="-7145"/>
                          <a:pt x="4254771" y="19685"/>
                          <a:pt x="4543288" y="0"/>
                        </a:cubicBezTo>
                        <a:cubicBezTo>
                          <a:pt x="4831805" y="-19685"/>
                          <a:pt x="5185276" y="-32410"/>
                          <a:pt x="5376672" y="0"/>
                        </a:cubicBezTo>
                        <a:cubicBezTo>
                          <a:pt x="5376963" y="10793"/>
                          <a:pt x="5377733" y="17359"/>
                          <a:pt x="5376672" y="21946"/>
                        </a:cubicBezTo>
                        <a:cubicBezTo>
                          <a:pt x="5193652" y="30813"/>
                          <a:pt x="4959297" y="-1803"/>
                          <a:pt x="4812121" y="21946"/>
                        </a:cubicBezTo>
                        <a:cubicBezTo>
                          <a:pt x="4664945" y="45695"/>
                          <a:pt x="4416092" y="15443"/>
                          <a:pt x="4301338" y="21946"/>
                        </a:cubicBezTo>
                        <a:cubicBezTo>
                          <a:pt x="4186584" y="28449"/>
                          <a:pt x="3868070" y="3443"/>
                          <a:pt x="3575487" y="21946"/>
                        </a:cubicBezTo>
                        <a:cubicBezTo>
                          <a:pt x="3282904" y="40449"/>
                          <a:pt x="3258735" y="9700"/>
                          <a:pt x="3010936" y="21946"/>
                        </a:cubicBezTo>
                        <a:cubicBezTo>
                          <a:pt x="2763137" y="34192"/>
                          <a:pt x="2591359" y="55590"/>
                          <a:pt x="2285086" y="21946"/>
                        </a:cubicBezTo>
                        <a:cubicBezTo>
                          <a:pt x="1978813" y="-11698"/>
                          <a:pt x="1850363" y="25189"/>
                          <a:pt x="1505468" y="21946"/>
                        </a:cubicBezTo>
                        <a:cubicBezTo>
                          <a:pt x="1160573" y="18703"/>
                          <a:pt x="1056506" y="-8472"/>
                          <a:pt x="887151" y="21946"/>
                        </a:cubicBezTo>
                        <a:cubicBezTo>
                          <a:pt x="717796" y="52364"/>
                          <a:pt x="227403" y="-18989"/>
                          <a:pt x="0" y="21946"/>
                        </a:cubicBezTo>
                        <a:cubicBezTo>
                          <a:pt x="-1022" y="13889"/>
                          <a:pt x="-860" y="9419"/>
                          <a:pt x="0" y="0"/>
                        </a:cubicBezTo>
                        <a:close/>
                      </a:path>
                      <a:path w="5376672" h="21946" stroke="0" extrusionOk="0">
                        <a:moveTo>
                          <a:pt x="0" y="0"/>
                        </a:moveTo>
                        <a:cubicBezTo>
                          <a:pt x="225540" y="9502"/>
                          <a:pt x="387194" y="-20462"/>
                          <a:pt x="618317" y="0"/>
                        </a:cubicBezTo>
                        <a:cubicBezTo>
                          <a:pt x="849440" y="20462"/>
                          <a:pt x="939506" y="-14980"/>
                          <a:pt x="1129101" y="0"/>
                        </a:cubicBezTo>
                        <a:cubicBezTo>
                          <a:pt x="1318696" y="14980"/>
                          <a:pt x="1681708" y="-3103"/>
                          <a:pt x="1908719" y="0"/>
                        </a:cubicBezTo>
                        <a:cubicBezTo>
                          <a:pt x="2135730" y="3103"/>
                          <a:pt x="2346561" y="23845"/>
                          <a:pt x="2527036" y="0"/>
                        </a:cubicBezTo>
                        <a:cubicBezTo>
                          <a:pt x="2707511" y="-23845"/>
                          <a:pt x="2872188" y="17583"/>
                          <a:pt x="3145353" y="0"/>
                        </a:cubicBezTo>
                        <a:cubicBezTo>
                          <a:pt x="3418518" y="-17583"/>
                          <a:pt x="3713258" y="-27342"/>
                          <a:pt x="3924971" y="0"/>
                        </a:cubicBezTo>
                        <a:cubicBezTo>
                          <a:pt x="4136684" y="27342"/>
                          <a:pt x="4288429" y="-12251"/>
                          <a:pt x="4489521" y="0"/>
                        </a:cubicBezTo>
                        <a:cubicBezTo>
                          <a:pt x="4690613" y="12251"/>
                          <a:pt x="5116717" y="-26469"/>
                          <a:pt x="5376672" y="0"/>
                        </a:cubicBezTo>
                        <a:cubicBezTo>
                          <a:pt x="5376914" y="5666"/>
                          <a:pt x="5377200" y="12789"/>
                          <a:pt x="5376672" y="21946"/>
                        </a:cubicBezTo>
                        <a:cubicBezTo>
                          <a:pt x="5145130" y="-5765"/>
                          <a:pt x="4963583" y="26402"/>
                          <a:pt x="4812121" y="21946"/>
                        </a:cubicBezTo>
                        <a:cubicBezTo>
                          <a:pt x="4660659" y="17490"/>
                          <a:pt x="4340354" y="-6729"/>
                          <a:pt x="4140037" y="21946"/>
                        </a:cubicBezTo>
                        <a:cubicBezTo>
                          <a:pt x="3939720" y="50621"/>
                          <a:pt x="3820721" y="34636"/>
                          <a:pt x="3521720" y="21946"/>
                        </a:cubicBezTo>
                        <a:cubicBezTo>
                          <a:pt x="3222719" y="9256"/>
                          <a:pt x="3102025" y="-1390"/>
                          <a:pt x="2742103" y="21946"/>
                        </a:cubicBezTo>
                        <a:cubicBezTo>
                          <a:pt x="2382181" y="45282"/>
                          <a:pt x="2198742" y="751"/>
                          <a:pt x="1962485" y="21946"/>
                        </a:cubicBezTo>
                        <a:cubicBezTo>
                          <a:pt x="1726228" y="43141"/>
                          <a:pt x="1648947" y="40913"/>
                          <a:pt x="1397935" y="21946"/>
                        </a:cubicBezTo>
                        <a:cubicBezTo>
                          <a:pt x="1146923" y="2980"/>
                          <a:pt x="943158" y="-3639"/>
                          <a:pt x="725851" y="21946"/>
                        </a:cubicBezTo>
                        <a:cubicBezTo>
                          <a:pt x="508544" y="47531"/>
                          <a:pt x="222016" y="44348"/>
                          <a:pt x="0" y="21946"/>
                        </a:cubicBezTo>
                        <a:cubicBezTo>
                          <a:pt x="-270" y="16026"/>
                          <a:pt x="-456" y="812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98AF0F-5578-5B68-9ADD-2D08B260F6B7}"/>
              </a:ext>
            </a:extLst>
          </p:cNvPr>
          <p:cNvSpPr>
            <a:spLocks noGrp="1"/>
          </p:cNvSpPr>
          <p:nvPr>
            <p:ph idx="1"/>
          </p:nvPr>
        </p:nvSpPr>
        <p:spPr>
          <a:xfrm>
            <a:off x="6151701" y="855878"/>
            <a:ext cx="7469202" cy="6517843"/>
          </a:xfrm>
        </p:spPr>
        <p:txBody>
          <a:bodyPr vert="horz" lIns="91440" tIns="45720" rIns="91440" bIns="45720" rtlCol="0" anchor="ctr">
            <a:normAutofit/>
          </a:bodyPr>
          <a:lstStyle/>
          <a:p>
            <a:pPr marL="290195" indent="-228600" defTabSz="914400">
              <a:lnSpc>
                <a:spcPct val="90000"/>
              </a:lnSpc>
            </a:pPr>
            <a:r>
              <a:rPr lang="en-US" sz="3200" dirty="0">
                <a:solidFill>
                  <a:schemeClr val="tx1"/>
                </a:solidFill>
              </a:rPr>
              <a:t>How has the accounting of MIA helped the United States and Vietnam heal from the wounds of war?</a:t>
            </a:r>
          </a:p>
          <a:p>
            <a:pPr marL="290195" indent="-228600" defTabSz="914400">
              <a:lnSpc>
                <a:spcPct val="90000"/>
              </a:lnSpc>
            </a:pPr>
            <a:r>
              <a:rPr lang="en-US" sz="3200" dirty="0">
                <a:solidFill>
                  <a:schemeClr val="tx1"/>
                </a:solidFill>
              </a:rPr>
              <a:t>Where do we go from here? What do you think communities should be doing to support reconciliation? Is it more important for the action to happen at the federal, state, or local level?  </a:t>
            </a:r>
          </a:p>
          <a:p>
            <a:pPr marL="290195" indent="-228600" defTabSz="914400">
              <a:lnSpc>
                <a:spcPct val="90000"/>
              </a:lnSpc>
            </a:pPr>
            <a:endParaRPr lang="en-US" sz="2600" dirty="0">
              <a:solidFill>
                <a:schemeClr val="tx1"/>
              </a:solidFill>
            </a:endParaRPr>
          </a:p>
        </p:txBody>
      </p:sp>
      <p:pic>
        <p:nvPicPr>
          <p:cNvPr id="4" name="Picture 3">
            <a:extLst>
              <a:ext uri="{FF2B5EF4-FFF2-40B4-BE49-F238E27FC236}">
                <a16:creationId xmlns:a16="http://schemas.microsoft.com/office/drawing/2014/main" id="{EFD799E7-90AE-3AC8-E6AA-CCC2C88F85A8}"/>
              </a:ext>
            </a:extLst>
          </p:cNvPr>
          <p:cNvPicPr>
            <a:picLocks noChangeAspect="1"/>
          </p:cNvPicPr>
          <p:nvPr/>
        </p:nvPicPr>
        <p:blipFill>
          <a:blip r:embed="rId3"/>
          <a:stretch>
            <a:fillRect/>
          </a:stretch>
        </p:blipFill>
        <p:spPr>
          <a:xfrm>
            <a:off x="374827" y="228600"/>
            <a:ext cx="1269339" cy="1340852"/>
          </a:xfrm>
          <a:prstGeom prst="rect">
            <a:avLst/>
          </a:prstGeom>
        </p:spPr>
      </p:pic>
    </p:spTree>
    <p:extLst>
      <p:ext uri="{BB962C8B-B14F-4D97-AF65-F5344CB8AC3E}">
        <p14:creationId xmlns:p14="http://schemas.microsoft.com/office/powerpoint/2010/main" val="153471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3F44-4670-41CA-B3F2-8E05A307756C}"/>
              </a:ext>
            </a:extLst>
          </p:cNvPr>
          <p:cNvSpPr>
            <a:spLocks noGrp="1"/>
          </p:cNvSpPr>
          <p:nvPr>
            <p:ph type="title"/>
          </p:nvPr>
        </p:nvSpPr>
        <p:spPr>
          <a:xfrm>
            <a:off x="1676400" y="304800"/>
            <a:ext cx="11277600" cy="1009647"/>
          </a:xfrm>
        </p:spPr>
        <p:txBody>
          <a:bodyPr>
            <a:normAutofit/>
          </a:bodyPr>
          <a:lstStyle/>
          <a:p>
            <a:r>
              <a:rPr lang="en-US" sz="6000" b="1" dirty="0">
                <a:latin typeface="+mn-lt"/>
              </a:rPr>
              <a:t>Essential Question:</a:t>
            </a:r>
            <a:endParaRPr lang="en-US" sz="6000" b="1" dirty="0">
              <a:latin typeface="+mn-lt"/>
              <a:cs typeface="Calibri"/>
            </a:endParaRPr>
          </a:p>
        </p:txBody>
      </p:sp>
      <p:sp>
        <p:nvSpPr>
          <p:cNvPr id="3" name="Content Placeholder 2">
            <a:extLst>
              <a:ext uri="{FF2B5EF4-FFF2-40B4-BE49-F238E27FC236}">
                <a16:creationId xmlns:a16="http://schemas.microsoft.com/office/drawing/2014/main" id="{FF7B43C4-DF75-48C9-81D5-B4F672190463}"/>
              </a:ext>
            </a:extLst>
          </p:cNvPr>
          <p:cNvSpPr>
            <a:spLocks noGrp="1"/>
          </p:cNvSpPr>
          <p:nvPr>
            <p:ph idx="1"/>
          </p:nvPr>
        </p:nvSpPr>
        <p:spPr/>
        <p:txBody>
          <a:bodyPr vert="horz" lIns="91440" tIns="45720" rIns="91440" bIns="45720" rtlCol="0" anchor="t">
            <a:normAutofit/>
          </a:bodyPr>
          <a:lstStyle/>
          <a:p>
            <a:pPr marL="0" indent="0">
              <a:buNone/>
            </a:pPr>
            <a:r>
              <a:rPr lang="en-US" sz="4800" spc="100" dirty="0"/>
              <a:t>Why is it important to tell personal stories as part of the effort to heal after war?</a:t>
            </a:r>
            <a:endParaRPr lang="en-US" dirty="0"/>
          </a:p>
        </p:txBody>
      </p:sp>
    </p:spTree>
    <p:extLst>
      <p:ext uri="{BB962C8B-B14F-4D97-AF65-F5344CB8AC3E}">
        <p14:creationId xmlns:p14="http://schemas.microsoft.com/office/powerpoint/2010/main" val="1756071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2B30-9291-BE68-7CD2-918A3E823441}"/>
              </a:ext>
            </a:extLst>
          </p:cNvPr>
          <p:cNvSpPr>
            <a:spLocks noGrp="1"/>
          </p:cNvSpPr>
          <p:nvPr>
            <p:ph type="title"/>
          </p:nvPr>
        </p:nvSpPr>
        <p:spPr>
          <a:xfrm>
            <a:off x="1295400" y="1371600"/>
            <a:ext cx="4321032" cy="6517843"/>
          </a:xfrm>
        </p:spPr>
        <p:txBody>
          <a:bodyPr vert="horz" lIns="91440" tIns="45720" rIns="91440" bIns="45720" rtlCol="0" anchor="ctr">
            <a:normAutofit/>
          </a:bodyPr>
          <a:lstStyle/>
          <a:p>
            <a:pPr algn="l" defTabSz="914400"/>
            <a:r>
              <a:rPr lang="en-US" sz="6500" b="1" kern="1200" dirty="0">
                <a:solidFill>
                  <a:schemeClr val="tx1"/>
                </a:solidFill>
                <a:latin typeface="+mj-lt"/>
                <a:ea typeface="+mj-ea"/>
                <a:cs typeface="+mj-cs"/>
              </a:rPr>
              <a:t>WARM UP:</a:t>
            </a:r>
          </a:p>
        </p:txBody>
      </p:sp>
      <p:sp>
        <p:nvSpPr>
          <p:cNvPr id="3" name="Content Placeholder 2">
            <a:extLst>
              <a:ext uri="{FF2B5EF4-FFF2-40B4-BE49-F238E27FC236}">
                <a16:creationId xmlns:a16="http://schemas.microsoft.com/office/drawing/2014/main" id="{5E38D1AA-FB1F-446A-1BDE-157C7CB13C7C}"/>
              </a:ext>
            </a:extLst>
          </p:cNvPr>
          <p:cNvSpPr>
            <a:spLocks noGrp="1"/>
          </p:cNvSpPr>
          <p:nvPr>
            <p:ph idx="1"/>
          </p:nvPr>
        </p:nvSpPr>
        <p:spPr>
          <a:xfrm>
            <a:off x="6096000" y="2667000"/>
            <a:ext cx="7469202" cy="4665752"/>
          </a:xfrm>
        </p:spPr>
        <p:txBody>
          <a:bodyPr vert="horz" lIns="91440" tIns="45720" rIns="91440" bIns="45720" rtlCol="0" anchor="ctr">
            <a:normAutofit/>
          </a:bodyPr>
          <a:lstStyle/>
          <a:p>
            <a:pPr marL="0" indent="0" defTabSz="914400">
              <a:lnSpc>
                <a:spcPct val="90000"/>
              </a:lnSpc>
              <a:buNone/>
            </a:pPr>
            <a:r>
              <a:rPr lang="en-US" sz="3200" dirty="0">
                <a:solidFill>
                  <a:schemeClr val="tx1"/>
                </a:solidFill>
              </a:rPr>
              <a:t>During war, some service members and civilians are killed in action and their bodies are never recovered. What impact might this have on individuals, families, and communities?</a:t>
            </a:r>
          </a:p>
          <a:p>
            <a:pPr marL="290195" indent="-228600" defTabSz="914400">
              <a:lnSpc>
                <a:spcPct val="90000"/>
              </a:lnSpc>
            </a:pPr>
            <a:endParaRPr lang="en-US" sz="3200" dirty="0">
              <a:solidFill>
                <a:schemeClr val="tx1"/>
              </a:solidFill>
            </a:endParaRPr>
          </a:p>
        </p:txBody>
      </p:sp>
    </p:spTree>
    <p:extLst>
      <p:ext uri="{BB962C8B-B14F-4D97-AF65-F5344CB8AC3E}">
        <p14:creationId xmlns:p14="http://schemas.microsoft.com/office/powerpoint/2010/main" val="3774567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546DDBE-E060-DFE1-5BE0-02B2A0BF6B27}"/>
              </a:ext>
            </a:extLst>
          </p:cNvPr>
          <p:cNvPicPr>
            <a:picLocks noChangeAspect="1"/>
          </p:cNvPicPr>
          <p:nvPr/>
        </p:nvPicPr>
        <p:blipFill rotWithShape="1">
          <a:blip r:embed="rId3"/>
          <a:srcRect r="2986" b="-2"/>
          <a:stretch/>
        </p:blipFill>
        <p:spPr>
          <a:xfrm>
            <a:off x="4876800" y="10"/>
            <a:ext cx="9753600" cy="82295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1707921" cy="82296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B22221-5BE4-62BD-B54D-B9DAA8EA9AAA}"/>
              </a:ext>
            </a:extLst>
          </p:cNvPr>
          <p:cNvSpPr>
            <a:spLocks noGrp="1"/>
          </p:cNvSpPr>
          <p:nvPr>
            <p:ph type="title"/>
          </p:nvPr>
        </p:nvSpPr>
        <p:spPr>
          <a:xfrm>
            <a:off x="445312" y="1283818"/>
            <a:ext cx="4125773" cy="1349655"/>
          </a:xfrm>
        </p:spPr>
        <p:txBody>
          <a:bodyPr vert="horz" lIns="91440" tIns="45720" rIns="91440" bIns="45720" rtlCol="0" anchor="b">
            <a:normAutofit/>
          </a:bodyPr>
          <a:lstStyle/>
          <a:p>
            <a:pPr algn="l" defTabSz="914400"/>
            <a:r>
              <a:rPr lang="en-US" sz="3400" b="1" dirty="0">
                <a:solidFill>
                  <a:schemeClr val="tx1"/>
                </a:solidFill>
                <a:latin typeface="+mj-lt"/>
              </a:rPr>
              <a:t>Vietnam War – </a:t>
            </a:r>
            <a:br>
              <a:rPr lang="en-US" sz="3400" b="1" dirty="0">
                <a:solidFill>
                  <a:schemeClr val="tx1"/>
                </a:solidFill>
                <a:latin typeface="+mj-lt"/>
              </a:rPr>
            </a:br>
            <a:r>
              <a:rPr lang="en-US" sz="3400" b="1" dirty="0">
                <a:solidFill>
                  <a:schemeClr val="tx1"/>
                </a:solidFill>
                <a:latin typeface="+mj-lt"/>
              </a:rPr>
              <a:t>Brief Background</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71" y="726948"/>
            <a:ext cx="87782" cy="658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892" y="2932176"/>
            <a:ext cx="3961181" cy="10972"/>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2F009EB-2A7A-208B-6D5C-3562B9AB3BA1}"/>
              </a:ext>
            </a:extLst>
          </p:cNvPr>
          <p:cNvSpPr>
            <a:spLocks noGrp="1"/>
          </p:cNvSpPr>
          <p:nvPr>
            <p:ph idx="1"/>
          </p:nvPr>
        </p:nvSpPr>
        <p:spPr>
          <a:xfrm>
            <a:off x="445312" y="3124200"/>
            <a:ext cx="4964888" cy="4942028"/>
          </a:xfrm>
        </p:spPr>
        <p:txBody>
          <a:bodyPr vert="horz" lIns="91440" tIns="45720" rIns="91440" bIns="45720" rtlCol="0" anchor="t">
            <a:normAutofit fontScale="25000" lnSpcReduction="20000"/>
          </a:bodyPr>
          <a:lstStyle/>
          <a:p>
            <a:pPr marL="290195" indent="-228600" defTabSz="914400">
              <a:lnSpc>
                <a:spcPct val="90000"/>
              </a:lnSpc>
            </a:pPr>
            <a:r>
              <a:rPr lang="en-US" sz="7200" dirty="0">
                <a:solidFill>
                  <a:schemeClr val="tx1"/>
                </a:solidFill>
              </a:rPr>
              <a:t>Conflict between communist Vietnam (north) and non-communist Vietnam (south)</a:t>
            </a:r>
          </a:p>
          <a:p>
            <a:pPr marL="290195" indent="-228600" defTabSz="914400">
              <a:lnSpc>
                <a:spcPct val="90000"/>
              </a:lnSpc>
            </a:pPr>
            <a:r>
              <a:rPr lang="en-US" sz="7200" dirty="0">
                <a:solidFill>
                  <a:schemeClr val="tx1"/>
                </a:solidFill>
              </a:rPr>
              <a:t>The United States was committed to a Cold War policy of containment, and joined South Vietnam in the war</a:t>
            </a:r>
          </a:p>
          <a:p>
            <a:pPr marL="290195" indent="-228600" defTabSz="914400">
              <a:lnSpc>
                <a:spcPct val="90000"/>
              </a:lnSpc>
            </a:pPr>
            <a:r>
              <a:rPr lang="en-US" sz="7200" dirty="0">
                <a:solidFill>
                  <a:schemeClr val="tx1"/>
                </a:solidFill>
              </a:rPr>
              <a:t>Direct U.S. involvement was from 1965-1972</a:t>
            </a:r>
          </a:p>
          <a:p>
            <a:pPr marL="290195" indent="-228600" defTabSz="914400">
              <a:lnSpc>
                <a:spcPct val="90000"/>
              </a:lnSpc>
            </a:pPr>
            <a:r>
              <a:rPr lang="en-US" sz="7200" dirty="0">
                <a:solidFill>
                  <a:schemeClr val="tx1"/>
                </a:solidFill>
              </a:rPr>
              <a:t>About 25% of servicemen were drafted; 30% of those killed were drafted</a:t>
            </a:r>
          </a:p>
          <a:p>
            <a:pPr marL="290195" indent="-228600" defTabSz="914400">
              <a:lnSpc>
                <a:spcPct val="90000"/>
              </a:lnSpc>
            </a:pPr>
            <a:r>
              <a:rPr lang="en-US" sz="7200" dirty="0">
                <a:solidFill>
                  <a:schemeClr val="tx1"/>
                </a:solidFill>
              </a:rPr>
              <a:t>58,000 Americans killed; 3 million Vietnamese killed (⅓ were civilians) between 1961-1974</a:t>
            </a:r>
          </a:p>
          <a:p>
            <a:pPr marL="290195" indent="-228600" defTabSz="914400">
              <a:lnSpc>
                <a:spcPct val="90000"/>
              </a:lnSpc>
            </a:pPr>
            <a:r>
              <a:rPr lang="en-US" sz="7200" dirty="0">
                <a:solidFill>
                  <a:schemeClr val="tx1"/>
                </a:solidFill>
              </a:rPr>
              <a:t>American forces used an herbicide called Agent Orange to remove forest cover and vegetation and to destroy crops</a:t>
            </a:r>
          </a:p>
          <a:p>
            <a:pPr marL="290195" indent="-228600" defTabSz="914400">
              <a:lnSpc>
                <a:spcPct val="90000"/>
              </a:lnSpc>
            </a:pPr>
            <a:r>
              <a:rPr lang="en-US" sz="7200" dirty="0">
                <a:solidFill>
                  <a:schemeClr val="tx1"/>
                </a:solidFill>
              </a:rPr>
              <a:t>Dioxin, a chemical in Agent Orange, later proved to cause serious health issues, including cancer, among both American soldiers and Vietnamese soldiers and civilians </a:t>
            </a:r>
          </a:p>
          <a:p>
            <a:pPr marL="290195" indent="-228600" defTabSz="914400">
              <a:lnSpc>
                <a:spcPct val="90000"/>
              </a:lnSpc>
            </a:pPr>
            <a:endParaRPr lang="en-US" sz="800" dirty="0">
              <a:solidFill>
                <a:schemeClr val="tx1"/>
              </a:solidFill>
            </a:endParaRPr>
          </a:p>
          <a:p>
            <a:pPr marL="290195" indent="-228600" defTabSz="914400">
              <a:lnSpc>
                <a:spcPct val="90000"/>
              </a:lnSpc>
            </a:pPr>
            <a:endParaRPr lang="en-US" sz="800" dirty="0">
              <a:solidFill>
                <a:schemeClr val="tx1"/>
              </a:solidFill>
            </a:endParaRPr>
          </a:p>
        </p:txBody>
      </p:sp>
      <p:sp>
        <p:nvSpPr>
          <p:cNvPr id="5" name="Google Shape;76;p16">
            <a:extLst>
              <a:ext uri="{FF2B5EF4-FFF2-40B4-BE49-F238E27FC236}">
                <a16:creationId xmlns:a16="http://schemas.microsoft.com/office/drawing/2014/main" id="{AD135AD3-2AE6-66EA-94CC-FBE7B377E6D7}"/>
              </a:ext>
            </a:extLst>
          </p:cNvPr>
          <p:cNvSpPr txBox="1"/>
          <p:nvPr/>
        </p:nvSpPr>
        <p:spPr>
          <a:xfrm>
            <a:off x="10972800" y="152400"/>
            <a:ext cx="3505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t>Image source: Library of Congress</a:t>
            </a:r>
            <a:endParaRPr sz="1800" b="1" dirty="0"/>
          </a:p>
        </p:txBody>
      </p:sp>
    </p:spTree>
    <p:extLst>
      <p:ext uri="{BB962C8B-B14F-4D97-AF65-F5344CB8AC3E}">
        <p14:creationId xmlns:p14="http://schemas.microsoft.com/office/powerpoint/2010/main" val="520277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7A1919-6E55-63BB-D896-87495EC18A3B}"/>
              </a:ext>
            </a:extLst>
          </p:cNvPr>
          <p:cNvSpPr>
            <a:spLocks noGrp="1"/>
          </p:cNvSpPr>
          <p:nvPr>
            <p:ph type="title"/>
          </p:nvPr>
        </p:nvSpPr>
        <p:spPr>
          <a:xfrm>
            <a:off x="1141756" y="965606"/>
            <a:ext cx="4193210" cy="4552185"/>
          </a:xfrm>
          <a:noFill/>
        </p:spPr>
        <p:txBody>
          <a:bodyPr vert="horz" lIns="91440" tIns="45720" rIns="91440" bIns="45720" rtlCol="0" anchor="b">
            <a:normAutofit/>
          </a:bodyPr>
          <a:lstStyle/>
          <a:p>
            <a:pPr algn="l" defTabSz="914400"/>
            <a:r>
              <a:rPr lang="en-US" sz="5500" b="1" kern="1200" dirty="0">
                <a:solidFill>
                  <a:schemeClr val="tx1"/>
                </a:solidFill>
                <a:latin typeface="+mj-lt"/>
                <a:ea typeface="+mj-ea"/>
                <a:cs typeface="+mj-cs"/>
              </a:rPr>
              <a:t>Geography of Vietnam</a:t>
            </a:r>
          </a:p>
        </p:txBody>
      </p:sp>
      <p:sp>
        <p:nvSpPr>
          <p:cNvPr id="35" name="Rectangle 34">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1111" y="0"/>
            <a:ext cx="9079289" cy="82296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1083" y="768109"/>
            <a:ext cx="7519344" cy="669338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4">
            <a:extLst>
              <a:ext uri="{FF2B5EF4-FFF2-40B4-BE49-F238E27FC236}">
                <a16:creationId xmlns:a16="http://schemas.microsoft.com/office/drawing/2014/main" id="{35D8D65C-4C24-0EA9-0245-5D5610771BDA}"/>
              </a:ext>
            </a:extLst>
          </p:cNvPr>
          <p:cNvPicPr>
            <a:picLocks noChangeAspect="1"/>
          </p:cNvPicPr>
          <p:nvPr/>
        </p:nvPicPr>
        <p:blipFill rotWithShape="1">
          <a:blip r:embed="rId3"/>
          <a:srcRect l="10895" r="2742" b="-3"/>
          <a:stretch/>
        </p:blipFill>
        <p:spPr>
          <a:xfrm>
            <a:off x="6547228" y="965606"/>
            <a:ext cx="7087054" cy="6298387"/>
          </a:xfrm>
          <a:prstGeom prst="rect">
            <a:avLst/>
          </a:prstGeom>
          <a:effectLst/>
        </p:spPr>
      </p:pic>
      <p:sp>
        <p:nvSpPr>
          <p:cNvPr id="8" name="TextBox 7">
            <a:extLst>
              <a:ext uri="{FF2B5EF4-FFF2-40B4-BE49-F238E27FC236}">
                <a16:creationId xmlns:a16="http://schemas.microsoft.com/office/drawing/2014/main" id="{2C1A2718-70AE-D307-B975-BD78E292CDDE}"/>
              </a:ext>
            </a:extLst>
          </p:cNvPr>
          <p:cNvSpPr txBox="1"/>
          <p:nvPr/>
        </p:nvSpPr>
        <p:spPr>
          <a:xfrm>
            <a:off x="8839200" y="7577435"/>
            <a:ext cx="3124200" cy="461665"/>
          </a:xfrm>
          <a:prstGeom prst="rect">
            <a:avLst/>
          </a:prstGeom>
          <a:noFill/>
        </p:spPr>
        <p:txBody>
          <a:bodyPr wrap="square" rtlCol="0">
            <a:spAutoFit/>
          </a:bodyPr>
          <a:lstStyle/>
          <a:p>
            <a:pPr algn="ctr"/>
            <a:r>
              <a:rPr lang="en-US" b="0" i="0" u="none" strike="noStrike" dirty="0">
                <a:solidFill>
                  <a:srgbClr val="FFFFFF"/>
                </a:solidFill>
                <a:effectLst/>
                <a:latin typeface="Calibri" panose="020F0502020204030204" pitchFamily="34" charset="0"/>
              </a:rPr>
              <a:t>Image source: USIP </a:t>
            </a:r>
            <a:endParaRPr lang="en-US" dirty="0"/>
          </a:p>
        </p:txBody>
      </p:sp>
    </p:spTree>
    <p:extLst>
      <p:ext uri="{BB962C8B-B14F-4D97-AF65-F5344CB8AC3E}">
        <p14:creationId xmlns:p14="http://schemas.microsoft.com/office/powerpoint/2010/main" val="589467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0A2B30-9291-BE68-7CD2-918A3E823441}"/>
              </a:ext>
            </a:extLst>
          </p:cNvPr>
          <p:cNvSpPr>
            <a:spLocks noGrp="1"/>
          </p:cNvSpPr>
          <p:nvPr>
            <p:ph type="title"/>
          </p:nvPr>
        </p:nvSpPr>
        <p:spPr>
          <a:xfrm>
            <a:off x="762000" y="768987"/>
            <a:ext cx="4102390" cy="6699778"/>
          </a:xfrm>
        </p:spPr>
        <p:txBody>
          <a:bodyPr vert="horz" lIns="91440" tIns="45720" rIns="91440" bIns="45720" rtlCol="0" anchor="ctr">
            <a:normAutofit/>
          </a:bodyPr>
          <a:lstStyle/>
          <a:p>
            <a:pPr algn="l" defTabSz="914400"/>
            <a:r>
              <a:rPr lang="en-US" sz="6000" b="1" kern="1200" dirty="0">
                <a:solidFill>
                  <a:schemeClr val="tx1"/>
                </a:solidFill>
                <a:latin typeface="+mj-lt"/>
                <a:ea typeface="+mj-ea"/>
                <a:cs typeface="+mj-cs"/>
              </a:rPr>
              <a:t>Discussion Questions:</a:t>
            </a: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52940" y="4155263"/>
            <a:ext cx="6492240" cy="21946"/>
          </a:xfrm>
          <a:custGeom>
            <a:avLst/>
            <a:gdLst>
              <a:gd name="connsiteX0" fmla="*/ 0 w 6492240"/>
              <a:gd name="connsiteY0" fmla="*/ 0 h 21946"/>
              <a:gd name="connsiteX1" fmla="*/ 649224 w 6492240"/>
              <a:gd name="connsiteY1" fmla="*/ 0 h 21946"/>
              <a:gd name="connsiteX2" fmla="*/ 1298448 w 6492240"/>
              <a:gd name="connsiteY2" fmla="*/ 0 h 21946"/>
              <a:gd name="connsiteX3" fmla="*/ 1947672 w 6492240"/>
              <a:gd name="connsiteY3" fmla="*/ 0 h 21946"/>
              <a:gd name="connsiteX4" fmla="*/ 2726741 w 6492240"/>
              <a:gd name="connsiteY4" fmla="*/ 0 h 21946"/>
              <a:gd name="connsiteX5" fmla="*/ 3440887 w 6492240"/>
              <a:gd name="connsiteY5" fmla="*/ 0 h 21946"/>
              <a:gd name="connsiteX6" fmla="*/ 3895344 w 6492240"/>
              <a:gd name="connsiteY6" fmla="*/ 0 h 21946"/>
              <a:gd name="connsiteX7" fmla="*/ 4479646 w 6492240"/>
              <a:gd name="connsiteY7" fmla="*/ 0 h 21946"/>
              <a:gd name="connsiteX8" fmla="*/ 5258714 w 6492240"/>
              <a:gd name="connsiteY8" fmla="*/ 0 h 21946"/>
              <a:gd name="connsiteX9" fmla="*/ 5907938 w 6492240"/>
              <a:gd name="connsiteY9" fmla="*/ 0 h 21946"/>
              <a:gd name="connsiteX10" fmla="*/ 6492240 w 6492240"/>
              <a:gd name="connsiteY10" fmla="*/ 0 h 21946"/>
              <a:gd name="connsiteX11" fmla="*/ 6492240 w 6492240"/>
              <a:gd name="connsiteY11" fmla="*/ 21946 h 21946"/>
              <a:gd name="connsiteX12" fmla="*/ 5972861 w 6492240"/>
              <a:gd name="connsiteY12" fmla="*/ 21946 h 21946"/>
              <a:gd name="connsiteX13" fmla="*/ 5193792 w 6492240"/>
              <a:gd name="connsiteY13" fmla="*/ 21946 h 21946"/>
              <a:gd name="connsiteX14" fmla="*/ 4674413 w 6492240"/>
              <a:gd name="connsiteY14" fmla="*/ 21946 h 21946"/>
              <a:gd name="connsiteX15" fmla="*/ 4219956 w 6492240"/>
              <a:gd name="connsiteY15" fmla="*/ 21946 h 21946"/>
              <a:gd name="connsiteX16" fmla="*/ 3765499 w 6492240"/>
              <a:gd name="connsiteY16" fmla="*/ 21946 h 21946"/>
              <a:gd name="connsiteX17" fmla="*/ 3051353 w 6492240"/>
              <a:gd name="connsiteY17" fmla="*/ 21946 h 21946"/>
              <a:gd name="connsiteX18" fmla="*/ 2596896 w 6492240"/>
              <a:gd name="connsiteY18" fmla="*/ 21946 h 21946"/>
              <a:gd name="connsiteX19" fmla="*/ 1947672 w 6492240"/>
              <a:gd name="connsiteY19" fmla="*/ 21946 h 21946"/>
              <a:gd name="connsiteX20" fmla="*/ 1428293 w 6492240"/>
              <a:gd name="connsiteY20" fmla="*/ 21946 h 21946"/>
              <a:gd name="connsiteX21" fmla="*/ 779069 w 6492240"/>
              <a:gd name="connsiteY21" fmla="*/ 21946 h 21946"/>
              <a:gd name="connsiteX22" fmla="*/ 0 w 6492240"/>
              <a:gd name="connsiteY22" fmla="*/ 21946 h 21946"/>
              <a:gd name="connsiteX23" fmla="*/ 0 w 6492240"/>
              <a:gd name="connsiteY23" fmla="*/ 0 h 21946"/>
              <a:gd name="connsiteX0" fmla="*/ 0 w 6492240"/>
              <a:gd name="connsiteY0" fmla="*/ 0 h 21946"/>
              <a:gd name="connsiteX1" fmla="*/ 584302 w 6492240"/>
              <a:gd name="connsiteY1" fmla="*/ 0 h 21946"/>
              <a:gd name="connsiteX2" fmla="*/ 1038758 w 6492240"/>
              <a:gd name="connsiteY2" fmla="*/ 0 h 21946"/>
              <a:gd name="connsiteX3" fmla="*/ 1817827 w 6492240"/>
              <a:gd name="connsiteY3" fmla="*/ 0 h 21946"/>
              <a:gd name="connsiteX4" fmla="*/ 2402129 w 6492240"/>
              <a:gd name="connsiteY4" fmla="*/ 0 h 21946"/>
              <a:gd name="connsiteX5" fmla="*/ 2986430 w 6492240"/>
              <a:gd name="connsiteY5" fmla="*/ 0 h 21946"/>
              <a:gd name="connsiteX6" fmla="*/ 3765499 w 6492240"/>
              <a:gd name="connsiteY6" fmla="*/ 0 h 21946"/>
              <a:gd name="connsiteX7" fmla="*/ 4284878 w 6492240"/>
              <a:gd name="connsiteY7" fmla="*/ 0 h 21946"/>
              <a:gd name="connsiteX8" fmla="*/ 5063947 w 6492240"/>
              <a:gd name="connsiteY8" fmla="*/ 0 h 21946"/>
              <a:gd name="connsiteX9" fmla="*/ 5843016 w 6492240"/>
              <a:gd name="connsiteY9" fmla="*/ 0 h 21946"/>
              <a:gd name="connsiteX10" fmla="*/ 6492240 w 6492240"/>
              <a:gd name="connsiteY10" fmla="*/ 0 h 21946"/>
              <a:gd name="connsiteX11" fmla="*/ 6492240 w 6492240"/>
              <a:gd name="connsiteY11" fmla="*/ 21946 h 21946"/>
              <a:gd name="connsiteX12" fmla="*/ 5778094 w 6492240"/>
              <a:gd name="connsiteY12" fmla="*/ 21946 h 21946"/>
              <a:gd name="connsiteX13" fmla="*/ 4999025 w 6492240"/>
              <a:gd name="connsiteY13" fmla="*/ 21946 h 21946"/>
              <a:gd name="connsiteX14" fmla="*/ 4219956 w 6492240"/>
              <a:gd name="connsiteY14" fmla="*/ 21946 h 21946"/>
              <a:gd name="connsiteX15" fmla="*/ 3700577 w 6492240"/>
              <a:gd name="connsiteY15" fmla="*/ 21946 h 21946"/>
              <a:gd name="connsiteX16" fmla="*/ 3051353 w 6492240"/>
              <a:gd name="connsiteY16" fmla="*/ 21946 h 21946"/>
              <a:gd name="connsiteX17" fmla="*/ 2272284 w 6492240"/>
              <a:gd name="connsiteY17" fmla="*/ 21946 h 21946"/>
              <a:gd name="connsiteX18" fmla="*/ 1623060 w 6492240"/>
              <a:gd name="connsiteY18" fmla="*/ 21946 h 21946"/>
              <a:gd name="connsiteX19" fmla="*/ 1168603 w 6492240"/>
              <a:gd name="connsiteY19" fmla="*/ 21946 h 21946"/>
              <a:gd name="connsiteX20" fmla="*/ 649224 w 6492240"/>
              <a:gd name="connsiteY20" fmla="*/ 21946 h 21946"/>
              <a:gd name="connsiteX21" fmla="*/ 0 w 6492240"/>
              <a:gd name="connsiteY21" fmla="*/ 21946 h 21946"/>
              <a:gd name="connsiteX22" fmla="*/ 0 w 6492240"/>
              <a:gd name="connsiteY22"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92240" h="21946" fill="none" extrusionOk="0">
                <a:moveTo>
                  <a:pt x="0" y="0"/>
                </a:moveTo>
                <a:cubicBezTo>
                  <a:pt x="167198" y="27530"/>
                  <a:pt x="500110" y="30113"/>
                  <a:pt x="649224" y="0"/>
                </a:cubicBezTo>
                <a:cubicBezTo>
                  <a:pt x="770937" y="4141"/>
                  <a:pt x="1110855" y="-26782"/>
                  <a:pt x="1298448" y="0"/>
                </a:cubicBezTo>
                <a:cubicBezTo>
                  <a:pt x="1514059" y="-35435"/>
                  <a:pt x="1742943" y="-74507"/>
                  <a:pt x="1947672" y="0"/>
                </a:cubicBezTo>
                <a:cubicBezTo>
                  <a:pt x="2137794" y="16710"/>
                  <a:pt x="2553709" y="-26134"/>
                  <a:pt x="2726741" y="0"/>
                </a:cubicBezTo>
                <a:cubicBezTo>
                  <a:pt x="2907466" y="11185"/>
                  <a:pt x="3288102" y="51569"/>
                  <a:pt x="3440887" y="0"/>
                </a:cubicBezTo>
                <a:cubicBezTo>
                  <a:pt x="3618967" y="-20437"/>
                  <a:pt x="3789393" y="13031"/>
                  <a:pt x="3895344" y="0"/>
                </a:cubicBezTo>
                <a:cubicBezTo>
                  <a:pt x="4042097" y="16442"/>
                  <a:pt x="4276168" y="3314"/>
                  <a:pt x="4479646" y="0"/>
                </a:cubicBezTo>
                <a:cubicBezTo>
                  <a:pt x="4692426" y="-18452"/>
                  <a:pt x="4990555" y="25"/>
                  <a:pt x="5258714" y="0"/>
                </a:cubicBezTo>
                <a:cubicBezTo>
                  <a:pt x="5546173" y="19574"/>
                  <a:pt x="5633030" y="-15100"/>
                  <a:pt x="5907938" y="0"/>
                </a:cubicBezTo>
                <a:cubicBezTo>
                  <a:pt x="6200148" y="41585"/>
                  <a:pt x="6244730" y="-18018"/>
                  <a:pt x="6492240" y="0"/>
                </a:cubicBezTo>
                <a:cubicBezTo>
                  <a:pt x="6492561" y="9616"/>
                  <a:pt x="6491932" y="12600"/>
                  <a:pt x="6492240" y="21946"/>
                </a:cubicBezTo>
                <a:cubicBezTo>
                  <a:pt x="6311364" y="28046"/>
                  <a:pt x="6085587" y="-15842"/>
                  <a:pt x="5972861" y="21946"/>
                </a:cubicBezTo>
                <a:cubicBezTo>
                  <a:pt x="5822703" y="53567"/>
                  <a:pt x="5454941" y="65801"/>
                  <a:pt x="5193792" y="21946"/>
                </a:cubicBezTo>
                <a:cubicBezTo>
                  <a:pt x="4932038" y="33362"/>
                  <a:pt x="4889736" y="40088"/>
                  <a:pt x="4674413" y="21946"/>
                </a:cubicBezTo>
                <a:cubicBezTo>
                  <a:pt x="4466746" y="8441"/>
                  <a:pt x="4345278" y="32770"/>
                  <a:pt x="4219956" y="21946"/>
                </a:cubicBezTo>
                <a:cubicBezTo>
                  <a:pt x="4109175" y="15445"/>
                  <a:pt x="3868940" y="-17422"/>
                  <a:pt x="3765499" y="21946"/>
                </a:cubicBezTo>
                <a:cubicBezTo>
                  <a:pt x="3663846" y="18187"/>
                  <a:pt x="3235138" y="15036"/>
                  <a:pt x="3051353" y="21946"/>
                </a:cubicBezTo>
                <a:cubicBezTo>
                  <a:pt x="2858577" y="3713"/>
                  <a:pt x="2736842" y="22128"/>
                  <a:pt x="2596896" y="21946"/>
                </a:cubicBezTo>
                <a:cubicBezTo>
                  <a:pt x="2500456" y="-16182"/>
                  <a:pt x="2259091" y="-8771"/>
                  <a:pt x="1947672" y="21946"/>
                </a:cubicBezTo>
                <a:cubicBezTo>
                  <a:pt x="1689780" y="45649"/>
                  <a:pt x="1663124" y="40120"/>
                  <a:pt x="1428293" y="21946"/>
                </a:cubicBezTo>
                <a:cubicBezTo>
                  <a:pt x="1192409" y="9421"/>
                  <a:pt x="1079144" y="-1561"/>
                  <a:pt x="779069" y="21946"/>
                </a:cubicBezTo>
                <a:cubicBezTo>
                  <a:pt x="508227" y="68130"/>
                  <a:pt x="234985" y="59038"/>
                  <a:pt x="0" y="21946"/>
                </a:cubicBezTo>
                <a:cubicBezTo>
                  <a:pt x="-2104" y="15766"/>
                  <a:pt x="-259" y="9276"/>
                  <a:pt x="0" y="0"/>
                </a:cubicBezTo>
                <a:close/>
              </a:path>
              <a:path w="6492240" h="21946" stroke="0" extrusionOk="0">
                <a:moveTo>
                  <a:pt x="0" y="0"/>
                </a:moveTo>
                <a:cubicBezTo>
                  <a:pt x="105622" y="-15675"/>
                  <a:pt x="343635" y="10580"/>
                  <a:pt x="584302" y="0"/>
                </a:cubicBezTo>
                <a:cubicBezTo>
                  <a:pt x="816798" y="21906"/>
                  <a:pt x="874470" y="-21836"/>
                  <a:pt x="1038758" y="0"/>
                </a:cubicBezTo>
                <a:cubicBezTo>
                  <a:pt x="1168631" y="18539"/>
                  <a:pt x="1447023" y="-4186"/>
                  <a:pt x="1817827" y="0"/>
                </a:cubicBezTo>
                <a:cubicBezTo>
                  <a:pt x="2133050" y="24806"/>
                  <a:pt x="2154899" y="24733"/>
                  <a:pt x="2402129" y="0"/>
                </a:cubicBezTo>
                <a:cubicBezTo>
                  <a:pt x="2638386" y="-10184"/>
                  <a:pt x="2814772" y="-1519"/>
                  <a:pt x="2986430" y="0"/>
                </a:cubicBezTo>
                <a:cubicBezTo>
                  <a:pt x="3099363" y="37995"/>
                  <a:pt x="3559883" y="40776"/>
                  <a:pt x="3765499" y="0"/>
                </a:cubicBezTo>
                <a:cubicBezTo>
                  <a:pt x="3974177" y="-10157"/>
                  <a:pt x="4112899" y="1465"/>
                  <a:pt x="4284878" y="0"/>
                </a:cubicBezTo>
                <a:cubicBezTo>
                  <a:pt x="4483068" y="-66256"/>
                  <a:pt x="4741675" y="-36363"/>
                  <a:pt x="5063947" y="0"/>
                </a:cubicBezTo>
                <a:cubicBezTo>
                  <a:pt x="5449462" y="-19404"/>
                  <a:pt x="5631113" y="21978"/>
                  <a:pt x="5843016" y="0"/>
                </a:cubicBezTo>
                <a:cubicBezTo>
                  <a:pt x="6075080" y="-23798"/>
                  <a:pt x="6171207" y="12864"/>
                  <a:pt x="6492240" y="0"/>
                </a:cubicBezTo>
                <a:cubicBezTo>
                  <a:pt x="6491343" y="10469"/>
                  <a:pt x="6491934" y="11648"/>
                  <a:pt x="6492240" y="21946"/>
                </a:cubicBezTo>
                <a:cubicBezTo>
                  <a:pt x="6147132" y="2078"/>
                  <a:pt x="5997671" y="24712"/>
                  <a:pt x="5778094" y="21946"/>
                </a:cubicBezTo>
                <a:cubicBezTo>
                  <a:pt x="5555712" y="72001"/>
                  <a:pt x="5227890" y="-15972"/>
                  <a:pt x="4999025" y="21946"/>
                </a:cubicBezTo>
                <a:cubicBezTo>
                  <a:pt x="4815468" y="39314"/>
                  <a:pt x="4404710" y="65966"/>
                  <a:pt x="4219956" y="21946"/>
                </a:cubicBezTo>
                <a:cubicBezTo>
                  <a:pt x="4056763" y="-28409"/>
                  <a:pt x="3870618" y="37960"/>
                  <a:pt x="3700577" y="21946"/>
                </a:cubicBezTo>
                <a:cubicBezTo>
                  <a:pt x="3571952" y="6677"/>
                  <a:pt x="3257300" y="29145"/>
                  <a:pt x="3051353" y="21946"/>
                </a:cubicBezTo>
                <a:cubicBezTo>
                  <a:pt x="2825548" y="17141"/>
                  <a:pt x="2653987" y="8831"/>
                  <a:pt x="2272284" y="21946"/>
                </a:cubicBezTo>
                <a:cubicBezTo>
                  <a:pt x="1925765" y="19101"/>
                  <a:pt x="1867140" y="1224"/>
                  <a:pt x="1623060" y="21946"/>
                </a:cubicBezTo>
                <a:cubicBezTo>
                  <a:pt x="1392863" y="41275"/>
                  <a:pt x="1344787" y="16283"/>
                  <a:pt x="1168603" y="21946"/>
                </a:cubicBezTo>
                <a:cubicBezTo>
                  <a:pt x="1001459" y="19663"/>
                  <a:pt x="839753" y="-10162"/>
                  <a:pt x="649224" y="21946"/>
                </a:cubicBezTo>
                <a:cubicBezTo>
                  <a:pt x="500476" y="40340"/>
                  <a:pt x="282202" y="-19008"/>
                  <a:pt x="0" y="21946"/>
                </a:cubicBezTo>
                <a:cubicBezTo>
                  <a:pt x="744" y="16867"/>
                  <a:pt x="853" y="9769"/>
                  <a:pt x="0" y="0"/>
                </a:cubicBezTo>
                <a:close/>
              </a:path>
              <a:path w="6492240" h="21946" fill="none" stroke="0" extrusionOk="0">
                <a:moveTo>
                  <a:pt x="0" y="0"/>
                </a:moveTo>
                <a:cubicBezTo>
                  <a:pt x="119246" y="-2364"/>
                  <a:pt x="490179" y="36592"/>
                  <a:pt x="649224" y="0"/>
                </a:cubicBezTo>
                <a:cubicBezTo>
                  <a:pt x="806580" y="-20786"/>
                  <a:pt x="1087746" y="7530"/>
                  <a:pt x="1298448" y="0"/>
                </a:cubicBezTo>
                <a:cubicBezTo>
                  <a:pt x="1458154" y="10465"/>
                  <a:pt x="1711262" y="7239"/>
                  <a:pt x="1947672" y="0"/>
                </a:cubicBezTo>
                <a:cubicBezTo>
                  <a:pt x="2148912" y="16367"/>
                  <a:pt x="2537300" y="2799"/>
                  <a:pt x="2726741" y="0"/>
                </a:cubicBezTo>
                <a:cubicBezTo>
                  <a:pt x="2964243" y="6048"/>
                  <a:pt x="3283188" y="2412"/>
                  <a:pt x="3440887" y="0"/>
                </a:cubicBezTo>
                <a:cubicBezTo>
                  <a:pt x="3594442" y="-19670"/>
                  <a:pt x="3782426" y="7238"/>
                  <a:pt x="3895344" y="0"/>
                </a:cubicBezTo>
                <a:cubicBezTo>
                  <a:pt x="3994160" y="-22502"/>
                  <a:pt x="4276990" y="24402"/>
                  <a:pt x="4479646" y="0"/>
                </a:cubicBezTo>
                <a:cubicBezTo>
                  <a:pt x="4739044" y="15083"/>
                  <a:pt x="5025300" y="-2929"/>
                  <a:pt x="5258714" y="0"/>
                </a:cubicBezTo>
                <a:cubicBezTo>
                  <a:pt x="5529808" y="12876"/>
                  <a:pt x="5635239" y="-23767"/>
                  <a:pt x="5907938" y="0"/>
                </a:cubicBezTo>
                <a:cubicBezTo>
                  <a:pt x="6192128" y="35070"/>
                  <a:pt x="6253343" y="2371"/>
                  <a:pt x="6492240" y="0"/>
                </a:cubicBezTo>
                <a:cubicBezTo>
                  <a:pt x="6493280" y="9330"/>
                  <a:pt x="6491631" y="12611"/>
                  <a:pt x="6492240" y="21946"/>
                </a:cubicBezTo>
                <a:cubicBezTo>
                  <a:pt x="6306049" y="36229"/>
                  <a:pt x="6099402" y="-12887"/>
                  <a:pt x="5972861" y="21946"/>
                </a:cubicBezTo>
                <a:cubicBezTo>
                  <a:pt x="5800378" y="49130"/>
                  <a:pt x="5401009" y="-29208"/>
                  <a:pt x="5193792" y="21946"/>
                </a:cubicBezTo>
                <a:cubicBezTo>
                  <a:pt x="4928997" y="38129"/>
                  <a:pt x="4885403" y="37703"/>
                  <a:pt x="4674413" y="21946"/>
                </a:cubicBezTo>
                <a:cubicBezTo>
                  <a:pt x="4462382" y="-15009"/>
                  <a:pt x="4318713" y="34725"/>
                  <a:pt x="4219956" y="21946"/>
                </a:cubicBezTo>
                <a:cubicBezTo>
                  <a:pt x="4109560" y="19601"/>
                  <a:pt x="3874391" y="5571"/>
                  <a:pt x="3765499" y="21946"/>
                </a:cubicBezTo>
                <a:cubicBezTo>
                  <a:pt x="3661266" y="47402"/>
                  <a:pt x="3258151" y="22605"/>
                  <a:pt x="3051353" y="21946"/>
                </a:cubicBezTo>
                <a:cubicBezTo>
                  <a:pt x="2866546" y="18187"/>
                  <a:pt x="2711950" y="30698"/>
                  <a:pt x="2596896" y="21946"/>
                </a:cubicBezTo>
                <a:cubicBezTo>
                  <a:pt x="2469567" y="29709"/>
                  <a:pt x="2184516" y="6822"/>
                  <a:pt x="1947672" y="21946"/>
                </a:cubicBezTo>
                <a:cubicBezTo>
                  <a:pt x="1689813" y="44069"/>
                  <a:pt x="1658045" y="41151"/>
                  <a:pt x="1428293" y="21946"/>
                </a:cubicBezTo>
                <a:cubicBezTo>
                  <a:pt x="1202054" y="9572"/>
                  <a:pt x="1074733" y="24988"/>
                  <a:pt x="779069" y="21946"/>
                </a:cubicBezTo>
                <a:cubicBezTo>
                  <a:pt x="469020" y="55517"/>
                  <a:pt x="250071" y="21833"/>
                  <a:pt x="0" y="21946"/>
                </a:cubicBezTo>
                <a:cubicBezTo>
                  <a:pt x="37" y="15759"/>
                  <a:pt x="-290" y="896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6492240"/>
                      <a:gd name="connsiteY0" fmla="*/ 0 h 21946"/>
                      <a:gd name="connsiteX1" fmla="*/ 649224 w 6492240"/>
                      <a:gd name="connsiteY1" fmla="*/ 0 h 21946"/>
                      <a:gd name="connsiteX2" fmla="*/ 1298448 w 6492240"/>
                      <a:gd name="connsiteY2" fmla="*/ 0 h 21946"/>
                      <a:gd name="connsiteX3" fmla="*/ 1947672 w 6492240"/>
                      <a:gd name="connsiteY3" fmla="*/ 0 h 21946"/>
                      <a:gd name="connsiteX4" fmla="*/ 2726741 w 6492240"/>
                      <a:gd name="connsiteY4" fmla="*/ 0 h 21946"/>
                      <a:gd name="connsiteX5" fmla="*/ 3440887 w 6492240"/>
                      <a:gd name="connsiteY5" fmla="*/ 0 h 21946"/>
                      <a:gd name="connsiteX6" fmla="*/ 3895344 w 6492240"/>
                      <a:gd name="connsiteY6" fmla="*/ 0 h 21946"/>
                      <a:gd name="connsiteX7" fmla="*/ 4479646 w 6492240"/>
                      <a:gd name="connsiteY7" fmla="*/ 0 h 21946"/>
                      <a:gd name="connsiteX8" fmla="*/ 5258714 w 6492240"/>
                      <a:gd name="connsiteY8" fmla="*/ 0 h 21946"/>
                      <a:gd name="connsiteX9" fmla="*/ 5907938 w 6492240"/>
                      <a:gd name="connsiteY9" fmla="*/ 0 h 21946"/>
                      <a:gd name="connsiteX10" fmla="*/ 6492240 w 6492240"/>
                      <a:gd name="connsiteY10" fmla="*/ 0 h 21946"/>
                      <a:gd name="connsiteX11" fmla="*/ 6492240 w 6492240"/>
                      <a:gd name="connsiteY11" fmla="*/ 21946 h 21946"/>
                      <a:gd name="connsiteX12" fmla="*/ 5972861 w 6492240"/>
                      <a:gd name="connsiteY12" fmla="*/ 21946 h 21946"/>
                      <a:gd name="connsiteX13" fmla="*/ 5193792 w 6492240"/>
                      <a:gd name="connsiteY13" fmla="*/ 21946 h 21946"/>
                      <a:gd name="connsiteX14" fmla="*/ 4674413 w 6492240"/>
                      <a:gd name="connsiteY14" fmla="*/ 21946 h 21946"/>
                      <a:gd name="connsiteX15" fmla="*/ 4219956 w 6492240"/>
                      <a:gd name="connsiteY15" fmla="*/ 21946 h 21946"/>
                      <a:gd name="connsiteX16" fmla="*/ 3765499 w 6492240"/>
                      <a:gd name="connsiteY16" fmla="*/ 21946 h 21946"/>
                      <a:gd name="connsiteX17" fmla="*/ 3051353 w 6492240"/>
                      <a:gd name="connsiteY17" fmla="*/ 21946 h 21946"/>
                      <a:gd name="connsiteX18" fmla="*/ 2596896 w 6492240"/>
                      <a:gd name="connsiteY18" fmla="*/ 21946 h 21946"/>
                      <a:gd name="connsiteX19" fmla="*/ 1947672 w 6492240"/>
                      <a:gd name="connsiteY19" fmla="*/ 21946 h 21946"/>
                      <a:gd name="connsiteX20" fmla="*/ 1428293 w 6492240"/>
                      <a:gd name="connsiteY20" fmla="*/ 21946 h 21946"/>
                      <a:gd name="connsiteX21" fmla="*/ 779069 w 6492240"/>
                      <a:gd name="connsiteY21" fmla="*/ 21946 h 21946"/>
                      <a:gd name="connsiteX22" fmla="*/ 0 w 6492240"/>
                      <a:gd name="connsiteY22" fmla="*/ 21946 h 21946"/>
                      <a:gd name="connsiteX23" fmla="*/ 0 w 6492240"/>
                      <a:gd name="connsiteY23"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92240" h="21946" fill="none" extrusionOk="0">
                        <a:moveTo>
                          <a:pt x="0" y="0"/>
                        </a:moveTo>
                        <a:cubicBezTo>
                          <a:pt x="143222" y="12425"/>
                          <a:pt x="517767" y="26238"/>
                          <a:pt x="649224" y="0"/>
                        </a:cubicBezTo>
                        <a:cubicBezTo>
                          <a:pt x="780681" y="-26238"/>
                          <a:pt x="1121411" y="6460"/>
                          <a:pt x="1298448" y="0"/>
                        </a:cubicBezTo>
                        <a:cubicBezTo>
                          <a:pt x="1475485" y="-6460"/>
                          <a:pt x="1718316" y="-31750"/>
                          <a:pt x="1947672" y="0"/>
                        </a:cubicBezTo>
                        <a:cubicBezTo>
                          <a:pt x="2177028" y="31750"/>
                          <a:pt x="2528541" y="-1386"/>
                          <a:pt x="2726741" y="0"/>
                        </a:cubicBezTo>
                        <a:cubicBezTo>
                          <a:pt x="2924941" y="1386"/>
                          <a:pt x="3275670" y="17884"/>
                          <a:pt x="3440887" y="0"/>
                        </a:cubicBezTo>
                        <a:cubicBezTo>
                          <a:pt x="3606104" y="-17884"/>
                          <a:pt x="3793804" y="-3474"/>
                          <a:pt x="3895344" y="0"/>
                        </a:cubicBezTo>
                        <a:cubicBezTo>
                          <a:pt x="3996884" y="3474"/>
                          <a:pt x="4280949" y="18900"/>
                          <a:pt x="4479646" y="0"/>
                        </a:cubicBezTo>
                        <a:cubicBezTo>
                          <a:pt x="4678343" y="-18900"/>
                          <a:pt x="4976345" y="-14700"/>
                          <a:pt x="5258714" y="0"/>
                        </a:cubicBezTo>
                        <a:cubicBezTo>
                          <a:pt x="5541083" y="14700"/>
                          <a:pt x="5626590" y="-30840"/>
                          <a:pt x="5907938" y="0"/>
                        </a:cubicBezTo>
                        <a:cubicBezTo>
                          <a:pt x="6189286" y="30840"/>
                          <a:pt x="6252359" y="-7817"/>
                          <a:pt x="6492240" y="0"/>
                        </a:cubicBezTo>
                        <a:cubicBezTo>
                          <a:pt x="6493111" y="9070"/>
                          <a:pt x="6491553" y="12515"/>
                          <a:pt x="6492240" y="21946"/>
                        </a:cubicBezTo>
                        <a:cubicBezTo>
                          <a:pt x="6293014" y="47642"/>
                          <a:pt x="6096055" y="2856"/>
                          <a:pt x="5972861" y="21946"/>
                        </a:cubicBezTo>
                        <a:cubicBezTo>
                          <a:pt x="5849667" y="41036"/>
                          <a:pt x="5450902" y="5217"/>
                          <a:pt x="5193792" y="21946"/>
                        </a:cubicBezTo>
                        <a:cubicBezTo>
                          <a:pt x="4936682" y="38675"/>
                          <a:pt x="4887670" y="42323"/>
                          <a:pt x="4674413" y="21946"/>
                        </a:cubicBezTo>
                        <a:cubicBezTo>
                          <a:pt x="4461156" y="1569"/>
                          <a:pt x="4327331" y="29693"/>
                          <a:pt x="4219956" y="21946"/>
                        </a:cubicBezTo>
                        <a:cubicBezTo>
                          <a:pt x="4112581" y="14199"/>
                          <a:pt x="3869503" y="1939"/>
                          <a:pt x="3765499" y="21946"/>
                        </a:cubicBezTo>
                        <a:cubicBezTo>
                          <a:pt x="3661495" y="41953"/>
                          <a:pt x="3226159" y="41582"/>
                          <a:pt x="3051353" y="21946"/>
                        </a:cubicBezTo>
                        <a:cubicBezTo>
                          <a:pt x="2876547" y="2310"/>
                          <a:pt x="2732025" y="29628"/>
                          <a:pt x="2596896" y="21946"/>
                        </a:cubicBezTo>
                        <a:cubicBezTo>
                          <a:pt x="2461767" y="14264"/>
                          <a:pt x="2206318" y="-4675"/>
                          <a:pt x="1947672" y="21946"/>
                        </a:cubicBezTo>
                        <a:cubicBezTo>
                          <a:pt x="1689026" y="48567"/>
                          <a:pt x="1662778" y="41419"/>
                          <a:pt x="1428293" y="21946"/>
                        </a:cubicBezTo>
                        <a:cubicBezTo>
                          <a:pt x="1193808" y="2473"/>
                          <a:pt x="1082378" y="1905"/>
                          <a:pt x="779069" y="21946"/>
                        </a:cubicBezTo>
                        <a:cubicBezTo>
                          <a:pt x="475760" y="41987"/>
                          <a:pt x="270605" y="49079"/>
                          <a:pt x="0" y="21946"/>
                        </a:cubicBezTo>
                        <a:cubicBezTo>
                          <a:pt x="-1083" y="15408"/>
                          <a:pt x="-248" y="9823"/>
                          <a:pt x="0" y="0"/>
                        </a:cubicBezTo>
                        <a:close/>
                      </a:path>
                      <a:path w="6492240" h="21946" stroke="0" extrusionOk="0">
                        <a:moveTo>
                          <a:pt x="0" y="0"/>
                        </a:moveTo>
                        <a:cubicBezTo>
                          <a:pt x="139897" y="-28390"/>
                          <a:pt x="346112" y="-26897"/>
                          <a:pt x="584302" y="0"/>
                        </a:cubicBezTo>
                        <a:cubicBezTo>
                          <a:pt x="822492" y="26897"/>
                          <a:pt x="872542" y="-22011"/>
                          <a:pt x="1038758" y="0"/>
                        </a:cubicBezTo>
                        <a:cubicBezTo>
                          <a:pt x="1204974" y="22011"/>
                          <a:pt x="1500279" y="-27514"/>
                          <a:pt x="1817827" y="0"/>
                        </a:cubicBezTo>
                        <a:cubicBezTo>
                          <a:pt x="2135375" y="27514"/>
                          <a:pt x="2154775" y="26301"/>
                          <a:pt x="2402129" y="0"/>
                        </a:cubicBezTo>
                        <a:cubicBezTo>
                          <a:pt x="2649483" y="-26301"/>
                          <a:pt x="2824686" y="-26268"/>
                          <a:pt x="2986430" y="0"/>
                        </a:cubicBezTo>
                        <a:cubicBezTo>
                          <a:pt x="3148174" y="26268"/>
                          <a:pt x="3548172" y="8656"/>
                          <a:pt x="3765499" y="0"/>
                        </a:cubicBezTo>
                        <a:cubicBezTo>
                          <a:pt x="3982826" y="-8656"/>
                          <a:pt x="4113424" y="15072"/>
                          <a:pt x="4284878" y="0"/>
                        </a:cubicBezTo>
                        <a:cubicBezTo>
                          <a:pt x="4456332" y="-15072"/>
                          <a:pt x="4706926" y="-221"/>
                          <a:pt x="5063947" y="0"/>
                        </a:cubicBezTo>
                        <a:cubicBezTo>
                          <a:pt x="5420968" y="221"/>
                          <a:pt x="5613299" y="37047"/>
                          <a:pt x="5843016" y="0"/>
                        </a:cubicBezTo>
                        <a:cubicBezTo>
                          <a:pt x="6072733" y="-37047"/>
                          <a:pt x="6169194" y="14748"/>
                          <a:pt x="6492240" y="0"/>
                        </a:cubicBezTo>
                        <a:cubicBezTo>
                          <a:pt x="6491208" y="10461"/>
                          <a:pt x="6491953" y="11878"/>
                          <a:pt x="6492240" y="21946"/>
                        </a:cubicBezTo>
                        <a:cubicBezTo>
                          <a:pt x="6183772" y="-1945"/>
                          <a:pt x="5985090" y="9380"/>
                          <a:pt x="5778094" y="21946"/>
                        </a:cubicBezTo>
                        <a:cubicBezTo>
                          <a:pt x="5571098" y="34512"/>
                          <a:pt x="5184846" y="-855"/>
                          <a:pt x="4999025" y="21946"/>
                        </a:cubicBezTo>
                        <a:cubicBezTo>
                          <a:pt x="4813204" y="44747"/>
                          <a:pt x="4391031" y="59928"/>
                          <a:pt x="4219956" y="21946"/>
                        </a:cubicBezTo>
                        <a:cubicBezTo>
                          <a:pt x="4048881" y="-16036"/>
                          <a:pt x="3857612" y="42298"/>
                          <a:pt x="3700577" y="21946"/>
                        </a:cubicBezTo>
                        <a:cubicBezTo>
                          <a:pt x="3543542" y="1594"/>
                          <a:pt x="3256505" y="18992"/>
                          <a:pt x="3051353" y="21946"/>
                        </a:cubicBezTo>
                        <a:cubicBezTo>
                          <a:pt x="2846201" y="24900"/>
                          <a:pt x="2618485" y="11171"/>
                          <a:pt x="2272284" y="21946"/>
                        </a:cubicBezTo>
                        <a:cubicBezTo>
                          <a:pt x="1926083" y="32721"/>
                          <a:pt x="1856431" y="8993"/>
                          <a:pt x="1623060" y="21946"/>
                        </a:cubicBezTo>
                        <a:cubicBezTo>
                          <a:pt x="1389689" y="34899"/>
                          <a:pt x="1343468" y="16312"/>
                          <a:pt x="1168603" y="21946"/>
                        </a:cubicBezTo>
                        <a:cubicBezTo>
                          <a:pt x="993738" y="27580"/>
                          <a:pt x="828078" y="17171"/>
                          <a:pt x="649224" y="21946"/>
                        </a:cubicBezTo>
                        <a:cubicBezTo>
                          <a:pt x="470370" y="26721"/>
                          <a:pt x="271570" y="-9801"/>
                          <a:pt x="0" y="21946"/>
                        </a:cubicBezTo>
                        <a:cubicBezTo>
                          <a:pt x="-327" y="16490"/>
                          <a:pt x="734" y="10476"/>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A4F320D3-08FF-6A02-92D5-13C91F6B0EAE}"/>
              </a:ext>
            </a:extLst>
          </p:cNvPr>
          <p:cNvGraphicFramePr>
            <a:graphicFrameLocks noGrp="1"/>
          </p:cNvGraphicFramePr>
          <p:nvPr>
            <p:ph idx="1"/>
            <p:extLst>
              <p:ext uri="{D42A27DB-BD31-4B8C-83A1-F6EECF244321}">
                <p14:modId xmlns:p14="http://schemas.microsoft.com/office/powerpoint/2010/main" val="47492918"/>
              </p:ext>
            </p:extLst>
          </p:nvPr>
        </p:nvGraphicFramePr>
        <p:xfrm>
          <a:off x="5577621" y="768986"/>
          <a:ext cx="8280615" cy="6643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5417ECA-CE46-4DAB-51F6-FBDEA1D1C7C2}"/>
              </a:ext>
            </a:extLst>
          </p:cNvPr>
          <p:cNvPicPr>
            <a:picLocks noChangeAspect="1"/>
          </p:cNvPicPr>
          <p:nvPr/>
        </p:nvPicPr>
        <p:blipFill>
          <a:blip r:embed="rId8"/>
          <a:stretch>
            <a:fillRect/>
          </a:stretch>
        </p:blipFill>
        <p:spPr>
          <a:xfrm>
            <a:off x="438303" y="235891"/>
            <a:ext cx="1363681" cy="1440509"/>
          </a:xfrm>
          <a:prstGeom prst="rect">
            <a:avLst/>
          </a:prstGeom>
        </p:spPr>
      </p:pic>
    </p:spTree>
    <p:extLst>
      <p:ext uri="{BB962C8B-B14F-4D97-AF65-F5344CB8AC3E}">
        <p14:creationId xmlns:p14="http://schemas.microsoft.com/office/powerpoint/2010/main" val="52433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 y="0"/>
            <a:ext cx="14626743"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00725" cy="8229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9AB78-4ACF-4DFE-0443-2522DDBD5ACE}"/>
              </a:ext>
            </a:extLst>
          </p:cNvPr>
          <p:cNvSpPr>
            <a:spLocks noGrp="1"/>
          </p:cNvSpPr>
          <p:nvPr>
            <p:ph type="title"/>
          </p:nvPr>
        </p:nvSpPr>
        <p:spPr>
          <a:xfrm>
            <a:off x="824200" y="1384286"/>
            <a:ext cx="3840480" cy="5353396"/>
          </a:xfrm>
        </p:spPr>
        <p:txBody>
          <a:bodyPr vert="horz" lIns="91440" tIns="45720" rIns="91440" bIns="45720" rtlCol="0" anchor="ctr">
            <a:normAutofit/>
          </a:bodyPr>
          <a:lstStyle/>
          <a:p>
            <a:pPr algn="l" defTabSz="914400"/>
            <a:r>
              <a:rPr lang="en-US" sz="4100" kern="1200" dirty="0">
                <a:solidFill>
                  <a:srgbClr val="FFFFFF"/>
                </a:solidFill>
                <a:latin typeface="+mj-lt"/>
                <a:ea typeface="+mj-ea"/>
                <a:cs typeface="+mj-cs"/>
              </a:rPr>
              <a:t>USIP Vietnam War Legacies and Reconciliation Initiative </a:t>
            </a:r>
          </a:p>
        </p:txBody>
      </p:sp>
      <p:sp>
        <p:nvSpPr>
          <p:cNvPr id="40" name="Arc 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060482" y="2946574"/>
            <a:ext cx="4900120" cy="490012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0DDFD7A-7EDD-859A-38C9-55A61D13C258}"/>
              </a:ext>
            </a:extLst>
          </p:cNvPr>
          <p:cNvSpPr>
            <a:spLocks noGrp="1"/>
          </p:cNvSpPr>
          <p:nvPr>
            <p:ph idx="1"/>
          </p:nvPr>
        </p:nvSpPr>
        <p:spPr>
          <a:xfrm>
            <a:off x="5336769" y="709612"/>
            <a:ext cx="8287789" cy="6702743"/>
          </a:xfrm>
        </p:spPr>
        <p:txBody>
          <a:bodyPr vert="horz" lIns="91440" tIns="45720" rIns="91440" bIns="45720" rtlCol="0" anchor="ctr">
            <a:normAutofit fontScale="92500"/>
          </a:bodyPr>
          <a:lstStyle/>
          <a:p>
            <a:pPr marL="0" indent="0" defTabSz="914400">
              <a:lnSpc>
                <a:spcPct val="90000"/>
              </a:lnSpc>
              <a:buNone/>
            </a:pPr>
            <a:r>
              <a:rPr lang="en-US" sz="3100" dirty="0">
                <a:solidFill>
                  <a:schemeClr val="tx1"/>
                </a:solidFill>
              </a:rPr>
              <a:t>In 2021, the U.S. Institute of Peace launched a multiyear project to foster greater dialogue both in and between the United States and Vietnam on war legacy issues and reconciliation. </a:t>
            </a:r>
          </a:p>
          <a:p>
            <a:pPr marL="0" indent="0" defTabSz="914400">
              <a:lnSpc>
                <a:spcPct val="90000"/>
              </a:lnSpc>
              <a:buNone/>
            </a:pPr>
            <a:r>
              <a:rPr lang="en-US" sz="3100" dirty="0">
                <a:solidFill>
                  <a:schemeClr val="tx1"/>
                </a:solidFill>
              </a:rPr>
              <a:t>This project stems from the U.S. Congress’s landmark 2021 authorization for the U.S. government to assist Vietnam in identifying its missing personnel, following decades of Vietnamese cooperation to help the United States conduct the fullest possible accounting of U.S. personnel. </a:t>
            </a:r>
          </a:p>
          <a:p>
            <a:pPr marL="0" indent="0" defTabSz="914400">
              <a:lnSpc>
                <a:spcPct val="90000"/>
              </a:lnSpc>
              <a:buNone/>
            </a:pPr>
            <a:r>
              <a:rPr lang="en-US" sz="3100" dirty="0">
                <a:solidFill>
                  <a:schemeClr val="tx1"/>
                </a:solidFill>
              </a:rPr>
              <a:t>The project will support the bilateral initiative while also engaging in the work that remains to address legacies of war — including the continuing impacts of Agent Orange and unexploded ordnance — and to deepen reconciliation.</a:t>
            </a:r>
          </a:p>
          <a:p>
            <a:pPr marL="290195" indent="-228600" defTabSz="914400">
              <a:lnSpc>
                <a:spcPct val="90000"/>
              </a:lnSpc>
            </a:pPr>
            <a:endParaRPr lang="en-US" sz="3100" dirty="0">
              <a:solidFill>
                <a:schemeClr val="tx1"/>
              </a:solidFill>
            </a:endParaRPr>
          </a:p>
        </p:txBody>
      </p:sp>
      <p:pic>
        <p:nvPicPr>
          <p:cNvPr id="4" name="Picture 3">
            <a:extLst>
              <a:ext uri="{FF2B5EF4-FFF2-40B4-BE49-F238E27FC236}">
                <a16:creationId xmlns:a16="http://schemas.microsoft.com/office/drawing/2014/main" id="{36B75FFE-C9FA-524A-A93A-C89630448DE6}"/>
              </a:ext>
            </a:extLst>
          </p:cNvPr>
          <p:cNvPicPr>
            <a:picLocks noChangeAspect="1"/>
          </p:cNvPicPr>
          <p:nvPr/>
        </p:nvPicPr>
        <p:blipFill>
          <a:blip r:embed="rId3"/>
          <a:stretch>
            <a:fillRect/>
          </a:stretch>
        </p:blipFill>
        <p:spPr>
          <a:xfrm>
            <a:off x="450205" y="228600"/>
            <a:ext cx="1376865" cy="1454436"/>
          </a:xfrm>
          <a:prstGeom prst="rect">
            <a:avLst/>
          </a:prstGeom>
        </p:spPr>
      </p:pic>
    </p:spTree>
    <p:extLst>
      <p:ext uri="{BB962C8B-B14F-4D97-AF65-F5344CB8AC3E}">
        <p14:creationId xmlns:p14="http://schemas.microsoft.com/office/powerpoint/2010/main" val="415208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0A2B30-9291-BE68-7CD2-918A3E823441}"/>
              </a:ext>
            </a:extLst>
          </p:cNvPr>
          <p:cNvSpPr>
            <a:spLocks noGrp="1"/>
          </p:cNvSpPr>
          <p:nvPr>
            <p:ph type="title"/>
          </p:nvPr>
        </p:nvSpPr>
        <p:spPr>
          <a:xfrm>
            <a:off x="762000" y="768987"/>
            <a:ext cx="4382194" cy="6699778"/>
          </a:xfrm>
        </p:spPr>
        <p:txBody>
          <a:bodyPr vert="horz" lIns="91440" tIns="45720" rIns="91440" bIns="45720" rtlCol="0" anchor="ctr">
            <a:normAutofit/>
          </a:bodyPr>
          <a:lstStyle/>
          <a:p>
            <a:pPr algn="l" defTabSz="914400"/>
            <a:r>
              <a:rPr lang="en-US" sz="5000" b="1" kern="1200" dirty="0">
                <a:solidFill>
                  <a:schemeClr val="tx1"/>
                </a:solidFill>
                <a:latin typeface="+mj-lt"/>
                <a:ea typeface="+mj-ea"/>
                <a:cs typeface="+mj-cs"/>
              </a:rPr>
              <a:t>U.S. Assistance on War Legacy Issues in Vietnam:</a:t>
            </a: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52940" y="4155263"/>
            <a:ext cx="6492240" cy="21946"/>
          </a:xfrm>
          <a:custGeom>
            <a:avLst/>
            <a:gdLst>
              <a:gd name="connsiteX0" fmla="*/ 0 w 6492240"/>
              <a:gd name="connsiteY0" fmla="*/ 0 h 21946"/>
              <a:gd name="connsiteX1" fmla="*/ 649224 w 6492240"/>
              <a:gd name="connsiteY1" fmla="*/ 0 h 21946"/>
              <a:gd name="connsiteX2" fmla="*/ 1298448 w 6492240"/>
              <a:gd name="connsiteY2" fmla="*/ 0 h 21946"/>
              <a:gd name="connsiteX3" fmla="*/ 1947672 w 6492240"/>
              <a:gd name="connsiteY3" fmla="*/ 0 h 21946"/>
              <a:gd name="connsiteX4" fmla="*/ 2726741 w 6492240"/>
              <a:gd name="connsiteY4" fmla="*/ 0 h 21946"/>
              <a:gd name="connsiteX5" fmla="*/ 3440887 w 6492240"/>
              <a:gd name="connsiteY5" fmla="*/ 0 h 21946"/>
              <a:gd name="connsiteX6" fmla="*/ 3895344 w 6492240"/>
              <a:gd name="connsiteY6" fmla="*/ 0 h 21946"/>
              <a:gd name="connsiteX7" fmla="*/ 4479646 w 6492240"/>
              <a:gd name="connsiteY7" fmla="*/ 0 h 21946"/>
              <a:gd name="connsiteX8" fmla="*/ 5258714 w 6492240"/>
              <a:gd name="connsiteY8" fmla="*/ 0 h 21946"/>
              <a:gd name="connsiteX9" fmla="*/ 5907938 w 6492240"/>
              <a:gd name="connsiteY9" fmla="*/ 0 h 21946"/>
              <a:gd name="connsiteX10" fmla="*/ 6492240 w 6492240"/>
              <a:gd name="connsiteY10" fmla="*/ 0 h 21946"/>
              <a:gd name="connsiteX11" fmla="*/ 6492240 w 6492240"/>
              <a:gd name="connsiteY11" fmla="*/ 21946 h 21946"/>
              <a:gd name="connsiteX12" fmla="*/ 5972861 w 6492240"/>
              <a:gd name="connsiteY12" fmla="*/ 21946 h 21946"/>
              <a:gd name="connsiteX13" fmla="*/ 5193792 w 6492240"/>
              <a:gd name="connsiteY13" fmla="*/ 21946 h 21946"/>
              <a:gd name="connsiteX14" fmla="*/ 4674413 w 6492240"/>
              <a:gd name="connsiteY14" fmla="*/ 21946 h 21946"/>
              <a:gd name="connsiteX15" fmla="*/ 4219956 w 6492240"/>
              <a:gd name="connsiteY15" fmla="*/ 21946 h 21946"/>
              <a:gd name="connsiteX16" fmla="*/ 3765499 w 6492240"/>
              <a:gd name="connsiteY16" fmla="*/ 21946 h 21946"/>
              <a:gd name="connsiteX17" fmla="*/ 3051353 w 6492240"/>
              <a:gd name="connsiteY17" fmla="*/ 21946 h 21946"/>
              <a:gd name="connsiteX18" fmla="*/ 2596896 w 6492240"/>
              <a:gd name="connsiteY18" fmla="*/ 21946 h 21946"/>
              <a:gd name="connsiteX19" fmla="*/ 1947672 w 6492240"/>
              <a:gd name="connsiteY19" fmla="*/ 21946 h 21946"/>
              <a:gd name="connsiteX20" fmla="*/ 1428293 w 6492240"/>
              <a:gd name="connsiteY20" fmla="*/ 21946 h 21946"/>
              <a:gd name="connsiteX21" fmla="*/ 779069 w 6492240"/>
              <a:gd name="connsiteY21" fmla="*/ 21946 h 21946"/>
              <a:gd name="connsiteX22" fmla="*/ 0 w 6492240"/>
              <a:gd name="connsiteY22" fmla="*/ 21946 h 21946"/>
              <a:gd name="connsiteX23" fmla="*/ 0 w 6492240"/>
              <a:gd name="connsiteY23" fmla="*/ 0 h 21946"/>
              <a:gd name="connsiteX0" fmla="*/ 0 w 6492240"/>
              <a:gd name="connsiteY0" fmla="*/ 0 h 21946"/>
              <a:gd name="connsiteX1" fmla="*/ 584302 w 6492240"/>
              <a:gd name="connsiteY1" fmla="*/ 0 h 21946"/>
              <a:gd name="connsiteX2" fmla="*/ 1038758 w 6492240"/>
              <a:gd name="connsiteY2" fmla="*/ 0 h 21946"/>
              <a:gd name="connsiteX3" fmla="*/ 1817827 w 6492240"/>
              <a:gd name="connsiteY3" fmla="*/ 0 h 21946"/>
              <a:gd name="connsiteX4" fmla="*/ 2402129 w 6492240"/>
              <a:gd name="connsiteY4" fmla="*/ 0 h 21946"/>
              <a:gd name="connsiteX5" fmla="*/ 2986430 w 6492240"/>
              <a:gd name="connsiteY5" fmla="*/ 0 h 21946"/>
              <a:gd name="connsiteX6" fmla="*/ 3765499 w 6492240"/>
              <a:gd name="connsiteY6" fmla="*/ 0 h 21946"/>
              <a:gd name="connsiteX7" fmla="*/ 4284878 w 6492240"/>
              <a:gd name="connsiteY7" fmla="*/ 0 h 21946"/>
              <a:gd name="connsiteX8" fmla="*/ 5063947 w 6492240"/>
              <a:gd name="connsiteY8" fmla="*/ 0 h 21946"/>
              <a:gd name="connsiteX9" fmla="*/ 5843016 w 6492240"/>
              <a:gd name="connsiteY9" fmla="*/ 0 h 21946"/>
              <a:gd name="connsiteX10" fmla="*/ 6492240 w 6492240"/>
              <a:gd name="connsiteY10" fmla="*/ 0 h 21946"/>
              <a:gd name="connsiteX11" fmla="*/ 6492240 w 6492240"/>
              <a:gd name="connsiteY11" fmla="*/ 21946 h 21946"/>
              <a:gd name="connsiteX12" fmla="*/ 5778094 w 6492240"/>
              <a:gd name="connsiteY12" fmla="*/ 21946 h 21946"/>
              <a:gd name="connsiteX13" fmla="*/ 4999025 w 6492240"/>
              <a:gd name="connsiteY13" fmla="*/ 21946 h 21946"/>
              <a:gd name="connsiteX14" fmla="*/ 4219956 w 6492240"/>
              <a:gd name="connsiteY14" fmla="*/ 21946 h 21946"/>
              <a:gd name="connsiteX15" fmla="*/ 3700577 w 6492240"/>
              <a:gd name="connsiteY15" fmla="*/ 21946 h 21946"/>
              <a:gd name="connsiteX16" fmla="*/ 3051353 w 6492240"/>
              <a:gd name="connsiteY16" fmla="*/ 21946 h 21946"/>
              <a:gd name="connsiteX17" fmla="*/ 2272284 w 6492240"/>
              <a:gd name="connsiteY17" fmla="*/ 21946 h 21946"/>
              <a:gd name="connsiteX18" fmla="*/ 1623060 w 6492240"/>
              <a:gd name="connsiteY18" fmla="*/ 21946 h 21946"/>
              <a:gd name="connsiteX19" fmla="*/ 1168603 w 6492240"/>
              <a:gd name="connsiteY19" fmla="*/ 21946 h 21946"/>
              <a:gd name="connsiteX20" fmla="*/ 649224 w 6492240"/>
              <a:gd name="connsiteY20" fmla="*/ 21946 h 21946"/>
              <a:gd name="connsiteX21" fmla="*/ 0 w 6492240"/>
              <a:gd name="connsiteY21" fmla="*/ 21946 h 21946"/>
              <a:gd name="connsiteX22" fmla="*/ 0 w 6492240"/>
              <a:gd name="connsiteY22"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92240" h="21946" fill="none" extrusionOk="0">
                <a:moveTo>
                  <a:pt x="0" y="0"/>
                </a:moveTo>
                <a:cubicBezTo>
                  <a:pt x="167198" y="27530"/>
                  <a:pt x="500110" y="30113"/>
                  <a:pt x="649224" y="0"/>
                </a:cubicBezTo>
                <a:cubicBezTo>
                  <a:pt x="770937" y="4141"/>
                  <a:pt x="1110855" y="-26782"/>
                  <a:pt x="1298448" y="0"/>
                </a:cubicBezTo>
                <a:cubicBezTo>
                  <a:pt x="1514059" y="-35435"/>
                  <a:pt x="1742943" y="-74507"/>
                  <a:pt x="1947672" y="0"/>
                </a:cubicBezTo>
                <a:cubicBezTo>
                  <a:pt x="2137794" y="16710"/>
                  <a:pt x="2553709" y="-26134"/>
                  <a:pt x="2726741" y="0"/>
                </a:cubicBezTo>
                <a:cubicBezTo>
                  <a:pt x="2907466" y="11185"/>
                  <a:pt x="3288102" y="51569"/>
                  <a:pt x="3440887" y="0"/>
                </a:cubicBezTo>
                <a:cubicBezTo>
                  <a:pt x="3618967" y="-20437"/>
                  <a:pt x="3789393" y="13031"/>
                  <a:pt x="3895344" y="0"/>
                </a:cubicBezTo>
                <a:cubicBezTo>
                  <a:pt x="4042097" y="16442"/>
                  <a:pt x="4276168" y="3314"/>
                  <a:pt x="4479646" y="0"/>
                </a:cubicBezTo>
                <a:cubicBezTo>
                  <a:pt x="4692426" y="-18452"/>
                  <a:pt x="4990555" y="25"/>
                  <a:pt x="5258714" y="0"/>
                </a:cubicBezTo>
                <a:cubicBezTo>
                  <a:pt x="5546173" y="19574"/>
                  <a:pt x="5633030" y="-15100"/>
                  <a:pt x="5907938" y="0"/>
                </a:cubicBezTo>
                <a:cubicBezTo>
                  <a:pt x="6200148" y="41585"/>
                  <a:pt x="6244730" y="-18018"/>
                  <a:pt x="6492240" y="0"/>
                </a:cubicBezTo>
                <a:cubicBezTo>
                  <a:pt x="6492561" y="9616"/>
                  <a:pt x="6491932" y="12600"/>
                  <a:pt x="6492240" y="21946"/>
                </a:cubicBezTo>
                <a:cubicBezTo>
                  <a:pt x="6311364" y="28046"/>
                  <a:pt x="6085587" y="-15842"/>
                  <a:pt x="5972861" y="21946"/>
                </a:cubicBezTo>
                <a:cubicBezTo>
                  <a:pt x="5822703" y="53567"/>
                  <a:pt x="5454941" y="65801"/>
                  <a:pt x="5193792" y="21946"/>
                </a:cubicBezTo>
                <a:cubicBezTo>
                  <a:pt x="4932038" y="33362"/>
                  <a:pt x="4889736" y="40088"/>
                  <a:pt x="4674413" y="21946"/>
                </a:cubicBezTo>
                <a:cubicBezTo>
                  <a:pt x="4466746" y="8441"/>
                  <a:pt x="4345278" y="32770"/>
                  <a:pt x="4219956" y="21946"/>
                </a:cubicBezTo>
                <a:cubicBezTo>
                  <a:pt x="4109175" y="15445"/>
                  <a:pt x="3868940" y="-17422"/>
                  <a:pt x="3765499" y="21946"/>
                </a:cubicBezTo>
                <a:cubicBezTo>
                  <a:pt x="3663846" y="18187"/>
                  <a:pt x="3235138" y="15036"/>
                  <a:pt x="3051353" y="21946"/>
                </a:cubicBezTo>
                <a:cubicBezTo>
                  <a:pt x="2858577" y="3713"/>
                  <a:pt x="2736842" y="22128"/>
                  <a:pt x="2596896" y="21946"/>
                </a:cubicBezTo>
                <a:cubicBezTo>
                  <a:pt x="2500456" y="-16182"/>
                  <a:pt x="2259091" y="-8771"/>
                  <a:pt x="1947672" y="21946"/>
                </a:cubicBezTo>
                <a:cubicBezTo>
                  <a:pt x="1689780" y="45649"/>
                  <a:pt x="1663124" y="40120"/>
                  <a:pt x="1428293" y="21946"/>
                </a:cubicBezTo>
                <a:cubicBezTo>
                  <a:pt x="1192409" y="9421"/>
                  <a:pt x="1079144" y="-1561"/>
                  <a:pt x="779069" y="21946"/>
                </a:cubicBezTo>
                <a:cubicBezTo>
                  <a:pt x="508227" y="68130"/>
                  <a:pt x="234985" y="59038"/>
                  <a:pt x="0" y="21946"/>
                </a:cubicBezTo>
                <a:cubicBezTo>
                  <a:pt x="-2104" y="15766"/>
                  <a:pt x="-259" y="9276"/>
                  <a:pt x="0" y="0"/>
                </a:cubicBezTo>
                <a:close/>
              </a:path>
              <a:path w="6492240" h="21946" stroke="0" extrusionOk="0">
                <a:moveTo>
                  <a:pt x="0" y="0"/>
                </a:moveTo>
                <a:cubicBezTo>
                  <a:pt x="105622" y="-15675"/>
                  <a:pt x="343635" y="10580"/>
                  <a:pt x="584302" y="0"/>
                </a:cubicBezTo>
                <a:cubicBezTo>
                  <a:pt x="816798" y="21906"/>
                  <a:pt x="874470" y="-21836"/>
                  <a:pt x="1038758" y="0"/>
                </a:cubicBezTo>
                <a:cubicBezTo>
                  <a:pt x="1168631" y="18539"/>
                  <a:pt x="1447023" y="-4186"/>
                  <a:pt x="1817827" y="0"/>
                </a:cubicBezTo>
                <a:cubicBezTo>
                  <a:pt x="2133050" y="24806"/>
                  <a:pt x="2154899" y="24733"/>
                  <a:pt x="2402129" y="0"/>
                </a:cubicBezTo>
                <a:cubicBezTo>
                  <a:pt x="2638386" y="-10184"/>
                  <a:pt x="2814772" y="-1519"/>
                  <a:pt x="2986430" y="0"/>
                </a:cubicBezTo>
                <a:cubicBezTo>
                  <a:pt x="3099363" y="37995"/>
                  <a:pt x="3559883" y="40776"/>
                  <a:pt x="3765499" y="0"/>
                </a:cubicBezTo>
                <a:cubicBezTo>
                  <a:pt x="3974177" y="-10157"/>
                  <a:pt x="4112899" y="1465"/>
                  <a:pt x="4284878" y="0"/>
                </a:cubicBezTo>
                <a:cubicBezTo>
                  <a:pt x="4483068" y="-66256"/>
                  <a:pt x="4741675" y="-36363"/>
                  <a:pt x="5063947" y="0"/>
                </a:cubicBezTo>
                <a:cubicBezTo>
                  <a:pt x="5449462" y="-19404"/>
                  <a:pt x="5631113" y="21978"/>
                  <a:pt x="5843016" y="0"/>
                </a:cubicBezTo>
                <a:cubicBezTo>
                  <a:pt x="6075080" y="-23798"/>
                  <a:pt x="6171207" y="12864"/>
                  <a:pt x="6492240" y="0"/>
                </a:cubicBezTo>
                <a:cubicBezTo>
                  <a:pt x="6491343" y="10469"/>
                  <a:pt x="6491934" y="11648"/>
                  <a:pt x="6492240" y="21946"/>
                </a:cubicBezTo>
                <a:cubicBezTo>
                  <a:pt x="6147132" y="2078"/>
                  <a:pt x="5997671" y="24712"/>
                  <a:pt x="5778094" y="21946"/>
                </a:cubicBezTo>
                <a:cubicBezTo>
                  <a:pt x="5555712" y="72001"/>
                  <a:pt x="5227890" y="-15972"/>
                  <a:pt x="4999025" y="21946"/>
                </a:cubicBezTo>
                <a:cubicBezTo>
                  <a:pt x="4815468" y="39314"/>
                  <a:pt x="4404710" y="65966"/>
                  <a:pt x="4219956" y="21946"/>
                </a:cubicBezTo>
                <a:cubicBezTo>
                  <a:pt x="4056763" y="-28409"/>
                  <a:pt x="3870618" y="37960"/>
                  <a:pt x="3700577" y="21946"/>
                </a:cubicBezTo>
                <a:cubicBezTo>
                  <a:pt x="3571952" y="6677"/>
                  <a:pt x="3257300" y="29145"/>
                  <a:pt x="3051353" y="21946"/>
                </a:cubicBezTo>
                <a:cubicBezTo>
                  <a:pt x="2825548" y="17141"/>
                  <a:pt x="2653987" y="8831"/>
                  <a:pt x="2272284" y="21946"/>
                </a:cubicBezTo>
                <a:cubicBezTo>
                  <a:pt x="1925765" y="19101"/>
                  <a:pt x="1867140" y="1224"/>
                  <a:pt x="1623060" y="21946"/>
                </a:cubicBezTo>
                <a:cubicBezTo>
                  <a:pt x="1392863" y="41275"/>
                  <a:pt x="1344787" y="16283"/>
                  <a:pt x="1168603" y="21946"/>
                </a:cubicBezTo>
                <a:cubicBezTo>
                  <a:pt x="1001459" y="19663"/>
                  <a:pt x="839753" y="-10162"/>
                  <a:pt x="649224" y="21946"/>
                </a:cubicBezTo>
                <a:cubicBezTo>
                  <a:pt x="500476" y="40340"/>
                  <a:pt x="282202" y="-19008"/>
                  <a:pt x="0" y="21946"/>
                </a:cubicBezTo>
                <a:cubicBezTo>
                  <a:pt x="744" y="16867"/>
                  <a:pt x="853" y="9769"/>
                  <a:pt x="0" y="0"/>
                </a:cubicBezTo>
                <a:close/>
              </a:path>
              <a:path w="6492240" h="21946" fill="none" stroke="0" extrusionOk="0">
                <a:moveTo>
                  <a:pt x="0" y="0"/>
                </a:moveTo>
                <a:cubicBezTo>
                  <a:pt x="119246" y="-2364"/>
                  <a:pt x="490179" y="36592"/>
                  <a:pt x="649224" y="0"/>
                </a:cubicBezTo>
                <a:cubicBezTo>
                  <a:pt x="806580" y="-20786"/>
                  <a:pt x="1087746" y="7530"/>
                  <a:pt x="1298448" y="0"/>
                </a:cubicBezTo>
                <a:cubicBezTo>
                  <a:pt x="1458154" y="10465"/>
                  <a:pt x="1711262" y="7239"/>
                  <a:pt x="1947672" y="0"/>
                </a:cubicBezTo>
                <a:cubicBezTo>
                  <a:pt x="2148912" y="16367"/>
                  <a:pt x="2537300" y="2799"/>
                  <a:pt x="2726741" y="0"/>
                </a:cubicBezTo>
                <a:cubicBezTo>
                  <a:pt x="2964243" y="6048"/>
                  <a:pt x="3283188" y="2412"/>
                  <a:pt x="3440887" y="0"/>
                </a:cubicBezTo>
                <a:cubicBezTo>
                  <a:pt x="3594442" y="-19670"/>
                  <a:pt x="3782426" y="7238"/>
                  <a:pt x="3895344" y="0"/>
                </a:cubicBezTo>
                <a:cubicBezTo>
                  <a:pt x="3994160" y="-22502"/>
                  <a:pt x="4276990" y="24402"/>
                  <a:pt x="4479646" y="0"/>
                </a:cubicBezTo>
                <a:cubicBezTo>
                  <a:pt x="4739044" y="15083"/>
                  <a:pt x="5025300" y="-2929"/>
                  <a:pt x="5258714" y="0"/>
                </a:cubicBezTo>
                <a:cubicBezTo>
                  <a:pt x="5529808" y="12876"/>
                  <a:pt x="5635239" y="-23767"/>
                  <a:pt x="5907938" y="0"/>
                </a:cubicBezTo>
                <a:cubicBezTo>
                  <a:pt x="6192128" y="35070"/>
                  <a:pt x="6253343" y="2371"/>
                  <a:pt x="6492240" y="0"/>
                </a:cubicBezTo>
                <a:cubicBezTo>
                  <a:pt x="6493280" y="9330"/>
                  <a:pt x="6491631" y="12611"/>
                  <a:pt x="6492240" y="21946"/>
                </a:cubicBezTo>
                <a:cubicBezTo>
                  <a:pt x="6306049" y="36229"/>
                  <a:pt x="6099402" y="-12887"/>
                  <a:pt x="5972861" y="21946"/>
                </a:cubicBezTo>
                <a:cubicBezTo>
                  <a:pt x="5800378" y="49130"/>
                  <a:pt x="5401009" y="-29208"/>
                  <a:pt x="5193792" y="21946"/>
                </a:cubicBezTo>
                <a:cubicBezTo>
                  <a:pt x="4928997" y="38129"/>
                  <a:pt x="4885403" y="37703"/>
                  <a:pt x="4674413" y="21946"/>
                </a:cubicBezTo>
                <a:cubicBezTo>
                  <a:pt x="4462382" y="-15009"/>
                  <a:pt x="4318713" y="34725"/>
                  <a:pt x="4219956" y="21946"/>
                </a:cubicBezTo>
                <a:cubicBezTo>
                  <a:pt x="4109560" y="19601"/>
                  <a:pt x="3874391" y="5571"/>
                  <a:pt x="3765499" y="21946"/>
                </a:cubicBezTo>
                <a:cubicBezTo>
                  <a:pt x="3661266" y="47402"/>
                  <a:pt x="3258151" y="22605"/>
                  <a:pt x="3051353" y="21946"/>
                </a:cubicBezTo>
                <a:cubicBezTo>
                  <a:pt x="2866546" y="18187"/>
                  <a:pt x="2711950" y="30698"/>
                  <a:pt x="2596896" y="21946"/>
                </a:cubicBezTo>
                <a:cubicBezTo>
                  <a:pt x="2469567" y="29709"/>
                  <a:pt x="2184516" y="6822"/>
                  <a:pt x="1947672" y="21946"/>
                </a:cubicBezTo>
                <a:cubicBezTo>
                  <a:pt x="1689813" y="44069"/>
                  <a:pt x="1658045" y="41151"/>
                  <a:pt x="1428293" y="21946"/>
                </a:cubicBezTo>
                <a:cubicBezTo>
                  <a:pt x="1202054" y="9572"/>
                  <a:pt x="1074733" y="24988"/>
                  <a:pt x="779069" y="21946"/>
                </a:cubicBezTo>
                <a:cubicBezTo>
                  <a:pt x="469020" y="55517"/>
                  <a:pt x="250071" y="21833"/>
                  <a:pt x="0" y="21946"/>
                </a:cubicBezTo>
                <a:cubicBezTo>
                  <a:pt x="37" y="15759"/>
                  <a:pt x="-290" y="896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6492240"/>
                      <a:gd name="connsiteY0" fmla="*/ 0 h 21946"/>
                      <a:gd name="connsiteX1" fmla="*/ 649224 w 6492240"/>
                      <a:gd name="connsiteY1" fmla="*/ 0 h 21946"/>
                      <a:gd name="connsiteX2" fmla="*/ 1298448 w 6492240"/>
                      <a:gd name="connsiteY2" fmla="*/ 0 h 21946"/>
                      <a:gd name="connsiteX3" fmla="*/ 1947672 w 6492240"/>
                      <a:gd name="connsiteY3" fmla="*/ 0 h 21946"/>
                      <a:gd name="connsiteX4" fmla="*/ 2726741 w 6492240"/>
                      <a:gd name="connsiteY4" fmla="*/ 0 h 21946"/>
                      <a:gd name="connsiteX5" fmla="*/ 3440887 w 6492240"/>
                      <a:gd name="connsiteY5" fmla="*/ 0 h 21946"/>
                      <a:gd name="connsiteX6" fmla="*/ 3895344 w 6492240"/>
                      <a:gd name="connsiteY6" fmla="*/ 0 h 21946"/>
                      <a:gd name="connsiteX7" fmla="*/ 4479646 w 6492240"/>
                      <a:gd name="connsiteY7" fmla="*/ 0 h 21946"/>
                      <a:gd name="connsiteX8" fmla="*/ 5258714 w 6492240"/>
                      <a:gd name="connsiteY8" fmla="*/ 0 h 21946"/>
                      <a:gd name="connsiteX9" fmla="*/ 5907938 w 6492240"/>
                      <a:gd name="connsiteY9" fmla="*/ 0 h 21946"/>
                      <a:gd name="connsiteX10" fmla="*/ 6492240 w 6492240"/>
                      <a:gd name="connsiteY10" fmla="*/ 0 h 21946"/>
                      <a:gd name="connsiteX11" fmla="*/ 6492240 w 6492240"/>
                      <a:gd name="connsiteY11" fmla="*/ 21946 h 21946"/>
                      <a:gd name="connsiteX12" fmla="*/ 5972861 w 6492240"/>
                      <a:gd name="connsiteY12" fmla="*/ 21946 h 21946"/>
                      <a:gd name="connsiteX13" fmla="*/ 5193792 w 6492240"/>
                      <a:gd name="connsiteY13" fmla="*/ 21946 h 21946"/>
                      <a:gd name="connsiteX14" fmla="*/ 4674413 w 6492240"/>
                      <a:gd name="connsiteY14" fmla="*/ 21946 h 21946"/>
                      <a:gd name="connsiteX15" fmla="*/ 4219956 w 6492240"/>
                      <a:gd name="connsiteY15" fmla="*/ 21946 h 21946"/>
                      <a:gd name="connsiteX16" fmla="*/ 3765499 w 6492240"/>
                      <a:gd name="connsiteY16" fmla="*/ 21946 h 21946"/>
                      <a:gd name="connsiteX17" fmla="*/ 3051353 w 6492240"/>
                      <a:gd name="connsiteY17" fmla="*/ 21946 h 21946"/>
                      <a:gd name="connsiteX18" fmla="*/ 2596896 w 6492240"/>
                      <a:gd name="connsiteY18" fmla="*/ 21946 h 21946"/>
                      <a:gd name="connsiteX19" fmla="*/ 1947672 w 6492240"/>
                      <a:gd name="connsiteY19" fmla="*/ 21946 h 21946"/>
                      <a:gd name="connsiteX20" fmla="*/ 1428293 w 6492240"/>
                      <a:gd name="connsiteY20" fmla="*/ 21946 h 21946"/>
                      <a:gd name="connsiteX21" fmla="*/ 779069 w 6492240"/>
                      <a:gd name="connsiteY21" fmla="*/ 21946 h 21946"/>
                      <a:gd name="connsiteX22" fmla="*/ 0 w 6492240"/>
                      <a:gd name="connsiteY22" fmla="*/ 21946 h 21946"/>
                      <a:gd name="connsiteX23" fmla="*/ 0 w 6492240"/>
                      <a:gd name="connsiteY23"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92240" h="21946" fill="none" extrusionOk="0">
                        <a:moveTo>
                          <a:pt x="0" y="0"/>
                        </a:moveTo>
                        <a:cubicBezTo>
                          <a:pt x="143222" y="12425"/>
                          <a:pt x="517767" y="26238"/>
                          <a:pt x="649224" y="0"/>
                        </a:cubicBezTo>
                        <a:cubicBezTo>
                          <a:pt x="780681" y="-26238"/>
                          <a:pt x="1121411" y="6460"/>
                          <a:pt x="1298448" y="0"/>
                        </a:cubicBezTo>
                        <a:cubicBezTo>
                          <a:pt x="1475485" y="-6460"/>
                          <a:pt x="1718316" y="-31750"/>
                          <a:pt x="1947672" y="0"/>
                        </a:cubicBezTo>
                        <a:cubicBezTo>
                          <a:pt x="2177028" y="31750"/>
                          <a:pt x="2528541" y="-1386"/>
                          <a:pt x="2726741" y="0"/>
                        </a:cubicBezTo>
                        <a:cubicBezTo>
                          <a:pt x="2924941" y="1386"/>
                          <a:pt x="3275670" y="17884"/>
                          <a:pt x="3440887" y="0"/>
                        </a:cubicBezTo>
                        <a:cubicBezTo>
                          <a:pt x="3606104" y="-17884"/>
                          <a:pt x="3793804" y="-3474"/>
                          <a:pt x="3895344" y="0"/>
                        </a:cubicBezTo>
                        <a:cubicBezTo>
                          <a:pt x="3996884" y="3474"/>
                          <a:pt x="4280949" y="18900"/>
                          <a:pt x="4479646" y="0"/>
                        </a:cubicBezTo>
                        <a:cubicBezTo>
                          <a:pt x="4678343" y="-18900"/>
                          <a:pt x="4976345" y="-14700"/>
                          <a:pt x="5258714" y="0"/>
                        </a:cubicBezTo>
                        <a:cubicBezTo>
                          <a:pt x="5541083" y="14700"/>
                          <a:pt x="5626590" y="-30840"/>
                          <a:pt x="5907938" y="0"/>
                        </a:cubicBezTo>
                        <a:cubicBezTo>
                          <a:pt x="6189286" y="30840"/>
                          <a:pt x="6252359" y="-7817"/>
                          <a:pt x="6492240" y="0"/>
                        </a:cubicBezTo>
                        <a:cubicBezTo>
                          <a:pt x="6493111" y="9070"/>
                          <a:pt x="6491553" y="12515"/>
                          <a:pt x="6492240" y="21946"/>
                        </a:cubicBezTo>
                        <a:cubicBezTo>
                          <a:pt x="6293014" y="47642"/>
                          <a:pt x="6096055" y="2856"/>
                          <a:pt x="5972861" y="21946"/>
                        </a:cubicBezTo>
                        <a:cubicBezTo>
                          <a:pt x="5849667" y="41036"/>
                          <a:pt x="5450902" y="5217"/>
                          <a:pt x="5193792" y="21946"/>
                        </a:cubicBezTo>
                        <a:cubicBezTo>
                          <a:pt x="4936682" y="38675"/>
                          <a:pt x="4887670" y="42323"/>
                          <a:pt x="4674413" y="21946"/>
                        </a:cubicBezTo>
                        <a:cubicBezTo>
                          <a:pt x="4461156" y="1569"/>
                          <a:pt x="4327331" y="29693"/>
                          <a:pt x="4219956" y="21946"/>
                        </a:cubicBezTo>
                        <a:cubicBezTo>
                          <a:pt x="4112581" y="14199"/>
                          <a:pt x="3869503" y="1939"/>
                          <a:pt x="3765499" y="21946"/>
                        </a:cubicBezTo>
                        <a:cubicBezTo>
                          <a:pt x="3661495" y="41953"/>
                          <a:pt x="3226159" y="41582"/>
                          <a:pt x="3051353" y="21946"/>
                        </a:cubicBezTo>
                        <a:cubicBezTo>
                          <a:pt x="2876547" y="2310"/>
                          <a:pt x="2732025" y="29628"/>
                          <a:pt x="2596896" y="21946"/>
                        </a:cubicBezTo>
                        <a:cubicBezTo>
                          <a:pt x="2461767" y="14264"/>
                          <a:pt x="2206318" y="-4675"/>
                          <a:pt x="1947672" y="21946"/>
                        </a:cubicBezTo>
                        <a:cubicBezTo>
                          <a:pt x="1689026" y="48567"/>
                          <a:pt x="1662778" y="41419"/>
                          <a:pt x="1428293" y="21946"/>
                        </a:cubicBezTo>
                        <a:cubicBezTo>
                          <a:pt x="1193808" y="2473"/>
                          <a:pt x="1082378" y="1905"/>
                          <a:pt x="779069" y="21946"/>
                        </a:cubicBezTo>
                        <a:cubicBezTo>
                          <a:pt x="475760" y="41987"/>
                          <a:pt x="270605" y="49079"/>
                          <a:pt x="0" y="21946"/>
                        </a:cubicBezTo>
                        <a:cubicBezTo>
                          <a:pt x="-1083" y="15408"/>
                          <a:pt x="-248" y="9823"/>
                          <a:pt x="0" y="0"/>
                        </a:cubicBezTo>
                        <a:close/>
                      </a:path>
                      <a:path w="6492240" h="21946" stroke="0" extrusionOk="0">
                        <a:moveTo>
                          <a:pt x="0" y="0"/>
                        </a:moveTo>
                        <a:cubicBezTo>
                          <a:pt x="139897" y="-28390"/>
                          <a:pt x="346112" y="-26897"/>
                          <a:pt x="584302" y="0"/>
                        </a:cubicBezTo>
                        <a:cubicBezTo>
                          <a:pt x="822492" y="26897"/>
                          <a:pt x="872542" y="-22011"/>
                          <a:pt x="1038758" y="0"/>
                        </a:cubicBezTo>
                        <a:cubicBezTo>
                          <a:pt x="1204974" y="22011"/>
                          <a:pt x="1500279" y="-27514"/>
                          <a:pt x="1817827" y="0"/>
                        </a:cubicBezTo>
                        <a:cubicBezTo>
                          <a:pt x="2135375" y="27514"/>
                          <a:pt x="2154775" y="26301"/>
                          <a:pt x="2402129" y="0"/>
                        </a:cubicBezTo>
                        <a:cubicBezTo>
                          <a:pt x="2649483" y="-26301"/>
                          <a:pt x="2824686" y="-26268"/>
                          <a:pt x="2986430" y="0"/>
                        </a:cubicBezTo>
                        <a:cubicBezTo>
                          <a:pt x="3148174" y="26268"/>
                          <a:pt x="3548172" y="8656"/>
                          <a:pt x="3765499" y="0"/>
                        </a:cubicBezTo>
                        <a:cubicBezTo>
                          <a:pt x="3982826" y="-8656"/>
                          <a:pt x="4113424" y="15072"/>
                          <a:pt x="4284878" y="0"/>
                        </a:cubicBezTo>
                        <a:cubicBezTo>
                          <a:pt x="4456332" y="-15072"/>
                          <a:pt x="4706926" y="-221"/>
                          <a:pt x="5063947" y="0"/>
                        </a:cubicBezTo>
                        <a:cubicBezTo>
                          <a:pt x="5420968" y="221"/>
                          <a:pt x="5613299" y="37047"/>
                          <a:pt x="5843016" y="0"/>
                        </a:cubicBezTo>
                        <a:cubicBezTo>
                          <a:pt x="6072733" y="-37047"/>
                          <a:pt x="6169194" y="14748"/>
                          <a:pt x="6492240" y="0"/>
                        </a:cubicBezTo>
                        <a:cubicBezTo>
                          <a:pt x="6491208" y="10461"/>
                          <a:pt x="6491953" y="11878"/>
                          <a:pt x="6492240" y="21946"/>
                        </a:cubicBezTo>
                        <a:cubicBezTo>
                          <a:pt x="6183772" y="-1945"/>
                          <a:pt x="5985090" y="9380"/>
                          <a:pt x="5778094" y="21946"/>
                        </a:cubicBezTo>
                        <a:cubicBezTo>
                          <a:pt x="5571098" y="34512"/>
                          <a:pt x="5184846" y="-855"/>
                          <a:pt x="4999025" y="21946"/>
                        </a:cubicBezTo>
                        <a:cubicBezTo>
                          <a:pt x="4813204" y="44747"/>
                          <a:pt x="4391031" y="59928"/>
                          <a:pt x="4219956" y="21946"/>
                        </a:cubicBezTo>
                        <a:cubicBezTo>
                          <a:pt x="4048881" y="-16036"/>
                          <a:pt x="3857612" y="42298"/>
                          <a:pt x="3700577" y="21946"/>
                        </a:cubicBezTo>
                        <a:cubicBezTo>
                          <a:pt x="3543542" y="1594"/>
                          <a:pt x="3256505" y="18992"/>
                          <a:pt x="3051353" y="21946"/>
                        </a:cubicBezTo>
                        <a:cubicBezTo>
                          <a:pt x="2846201" y="24900"/>
                          <a:pt x="2618485" y="11171"/>
                          <a:pt x="2272284" y="21946"/>
                        </a:cubicBezTo>
                        <a:cubicBezTo>
                          <a:pt x="1926083" y="32721"/>
                          <a:pt x="1856431" y="8993"/>
                          <a:pt x="1623060" y="21946"/>
                        </a:cubicBezTo>
                        <a:cubicBezTo>
                          <a:pt x="1389689" y="34899"/>
                          <a:pt x="1343468" y="16312"/>
                          <a:pt x="1168603" y="21946"/>
                        </a:cubicBezTo>
                        <a:cubicBezTo>
                          <a:pt x="993738" y="27580"/>
                          <a:pt x="828078" y="17171"/>
                          <a:pt x="649224" y="21946"/>
                        </a:cubicBezTo>
                        <a:cubicBezTo>
                          <a:pt x="470370" y="26721"/>
                          <a:pt x="271570" y="-9801"/>
                          <a:pt x="0" y="21946"/>
                        </a:cubicBezTo>
                        <a:cubicBezTo>
                          <a:pt x="-327" y="16490"/>
                          <a:pt x="734" y="10476"/>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A4F320D3-08FF-6A02-92D5-13C91F6B0EAE}"/>
              </a:ext>
            </a:extLst>
          </p:cNvPr>
          <p:cNvGraphicFramePr>
            <a:graphicFrameLocks noGrp="1"/>
          </p:cNvGraphicFramePr>
          <p:nvPr>
            <p:ph idx="1"/>
            <p:extLst>
              <p:ext uri="{D42A27DB-BD31-4B8C-83A1-F6EECF244321}">
                <p14:modId xmlns:p14="http://schemas.microsoft.com/office/powerpoint/2010/main" val="2511074435"/>
              </p:ext>
            </p:extLst>
          </p:nvPr>
        </p:nvGraphicFramePr>
        <p:xfrm>
          <a:off x="5577621" y="768986"/>
          <a:ext cx="8280615" cy="6643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5417ECA-CE46-4DAB-51F6-FBDEA1D1C7C2}"/>
              </a:ext>
            </a:extLst>
          </p:cNvPr>
          <p:cNvPicPr>
            <a:picLocks noChangeAspect="1"/>
          </p:cNvPicPr>
          <p:nvPr/>
        </p:nvPicPr>
        <p:blipFill>
          <a:blip r:embed="rId8"/>
          <a:stretch>
            <a:fillRect/>
          </a:stretch>
        </p:blipFill>
        <p:spPr>
          <a:xfrm>
            <a:off x="438303" y="235891"/>
            <a:ext cx="1363681" cy="1440509"/>
          </a:xfrm>
          <a:prstGeom prst="rect">
            <a:avLst/>
          </a:prstGeom>
        </p:spPr>
      </p:pic>
    </p:spTree>
    <p:extLst>
      <p:ext uri="{BB962C8B-B14F-4D97-AF65-F5344CB8AC3E}">
        <p14:creationId xmlns:p14="http://schemas.microsoft.com/office/powerpoint/2010/main" val="120930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59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dining table&#10;&#10;Description automatically generated">
            <a:extLst>
              <a:ext uri="{FF2B5EF4-FFF2-40B4-BE49-F238E27FC236}">
                <a16:creationId xmlns:a16="http://schemas.microsoft.com/office/drawing/2014/main" id="{2C634526-CB92-75FA-FF03-6DB1CFF62D47}"/>
              </a:ext>
            </a:extLst>
          </p:cNvPr>
          <p:cNvPicPr>
            <a:picLocks noChangeAspect="1"/>
          </p:cNvPicPr>
          <p:nvPr/>
        </p:nvPicPr>
        <p:blipFill rotWithShape="1">
          <a:blip r:embed="rId3" cstate="email">
            <a:alphaModFix amt="50000"/>
            <a:extLst>
              <a:ext uri="{28A0092B-C50C-407E-A947-70E740481C1C}">
                <a14:useLocalDpi xmlns:a14="http://schemas.microsoft.com/office/drawing/2010/main" val="0"/>
              </a:ext>
            </a:extLst>
          </a:blip>
          <a:srcRect/>
          <a:stretch/>
        </p:blipFill>
        <p:spPr>
          <a:xfrm>
            <a:off x="20" y="1"/>
            <a:ext cx="14630380" cy="8229599"/>
          </a:xfrm>
          <a:prstGeom prst="rect">
            <a:avLst/>
          </a:prstGeom>
        </p:spPr>
      </p:pic>
      <p:sp>
        <p:nvSpPr>
          <p:cNvPr id="2" name="Title 1">
            <a:extLst>
              <a:ext uri="{FF2B5EF4-FFF2-40B4-BE49-F238E27FC236}">
                <a16:creationId xmlns:a16="http://schemas.microsoft.com/office/drawing/2014/main" id="{86D926AB-62B7-3FD6-F609-028A8C680E18}"/>
              </a:ext>
            </a:extLst>
          </p:cNvPr>
          <p:cNvSpPr>
            <a:spLocks noGrp="1"/>
          </p:cNvSpPr>
          <p:nvPr>
            <p:ph type="title"/>
          </p:nvPr>
        </p:nvSpPr>
        <p:spPr>
          <a:xfrm>
            <a:off x="1828800" y="1346834"/>
            <a:ext cx="10972800" cy="3480622"/>
          </a:xfrm>
        </p:spPr>
        <p:txBody>
          <a:bodyPr vert="horz" lIns="91440" tIns="45720" rIns="91440" bIns="45720" rtlCol="0" anchor="b">
            <a:normAutofit/>
          </a:bodyPr>
          <a:lstStyle/>
          <a:p>
            <a:pPr defTabSz="914400"/>
            <a:r>
              <a:rPr lang="en-US" sz="6000">
                <a:solidFill>
                  <a:srgbClr val="FFFFFF"/>
                </a:solidFill>
                <a:latin typeface="+mj-lt"/>
              </a:rPr>
              <a:t>Paul Charvet's Story</a:t>
            </a:r>
          </a:p>
        </p:txBody>
      </p:sp>
    </p:spTree>
    <p:extLst>
      <p:ext uri="{BB962C8B-B14F-4D97-AF65-F5344CB8AC3E}">
        <p14:creationId xmlns:p14="http://schemas.microsoft.com/office/powerpoint/2010/main" val="389315285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USIP - Dark Theme">
  <a:themeElements>
    <a:clrScheme name="Custom 4">
      <a:dk1>
        <a:srgbClr val="183B4B"/>
      </a:dk1>
      <a:lt1>
        <a:sysClr val="window" lastClr="FFFFFF"/>
      </a:lt1>
      <a:dk2>
        <a:srgbClr val="276383"/>
      </a:dk2>
      <a:lt2>
        <a:srgbClr val="E7E6E6"/>
      </a:lt2>
      <a:accent1>
        <a:srgbClr val="C19F53"/>
      </a:accent1>
      <a:accent2>
        <a:srgbClr val="959599"/>
      </a:accent2>
      <a:accent3>
        <a:srgbClr val="68836E"/>
      </a:accent3>
      <a:accent4>
        <a:srgbClr val="C18467"/>
      </a:accent4>
      <a:accent5>
        <a:srgbClr val="36868D"/>
      </a:accent5>
      <a:accent6>
        <a:srgbClr val="856466"/>
      </a:accent6>
      <a:hlink>
        <a:srgbClr val="C19F53"/>
      </a:hlink>
      <a:folHlink>
        <a:srgbClr val="C19F5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SIP - Light Theme">
  <a:themeElements>
    <a:clrScheme name="USIP Custom">
      <a:dk1>
        <a:srgbClr val="183B4B"/>
      </a:dk1>
      <a:lt1>
        <a:sysClr val="window" lastClr="FFFFFF"/>
      </a:lt1>
      <a:dk2>
        <a:srgbClr val="276383"/>
      </a:dk2>
      <a:lt2>
        <a:srgbClr val="E7E6E6"/>
      </a:lt2>
      <a:accent1>
        <a:srgbClr val="C19F53"/>
      </a:accent1>
      <a:accent2>
        <a:srgbClr val="959599"/>
      </a:accent2>
      <a:accent3>
        <a:srgbClr val="68836E"/>
      </a:accent3>
      <a:accent4>
        <a:srgbClr val="C18467"/>
      </a:accent4>
      <a:accent5>
        <a:srgbClr val="36868D"/>
      </a:accent5>
      <a:accent6>
        <a:srgbClr val="856466"/>
      </a:accent6>
      <a:hlink>
        <a:srgbClr val="C19F53"/>
      </a:hlink>
      <a:folHlink>
        <a:srgbClr val="C19F5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9e26216-bb68-43f3-bb71-4bd77dbbcd0a" xsi:nil="true"/>
    <lcf76f155ced4ddcb4097134ff3c332f xmlns="90a7b11e-633a-4961-a80b-b5780fc783ef">
      <Terms xmlns="http://schemas.microsoft.com/office/infopath/2007/PartnerControls"/>
    </lcf76f155ced4ddcb4097134ff3c332f>
    <SharedWithUsers xmlns="a9e26216-bb68-43f3-bb71-4bd77dbbcd0a">
      <UserInfo>
        <DisplayName>Chabalowski, Megan</DisplayName>
        <AccountId>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D9009DC56A8A41B4829C922D5B7CF1" ma:contentTypeVersion="14" ma:contentTypeDescription="Create a new document." ma:contentTypeScope="" ma:versionID="d64c012ea073f5d43d4e1450a7cfb752">
  <xsd:schema xmlns:xsd="http://www.w3.org/2001/XMLSchema" xmlns:xs="http://www.w3.org/2001/XMLSchema" xmlns:p="http://schemas.microsoft.com/office/2006/metadata/properties" xmlns:ns2="90a7b11e-633a-4961-a80b-b5780fc783ef" xmlns:ns3="a9e26216-bb68-43f3-bb71-4bd77dbbcd0a" targetNamespace="http://schemas.microsoft.com/office/2006/metadata/properties" ma:root="true" ma:fieldsID="b95a7368da850b71557ad57c4865cf33" ns2:_="" ns3:_="">
    <xsd:import namespace="90a7b11e-633a-4961-a80b-b5780fc783ef"/>
    <xsd:import namespace="a9e26216-bb68-43f3-bb71-4bd77dbbcd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a7b11e-633a-4961-a80b-b5780fc78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a2e8c72-f0b9-4d9a-a715-58dd9a1ae9d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9e26216-bb68-43f3-bb71-4bd77dbbcd0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a16e173-4e0b-49c0-8903-fcf0e50aab05}" ma:internalName="TaxCatchAll" ma:showField="CatchAllData" ma:web="a9e26216-bb68-43f3-bb71-4bd77dbbcd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301D13-E690-452A-8B92-5D9BEC6FACE0}">
  <ds:schemaRefs>
    <ds:schemaRef ds:uri="http://schemas.microsoft.com/sharepoint/v3/contenttype/forms"/>
  </ds:schemaRefs>
</ds:datastoreItem>
</file>

<file path=customXml/itemProps2.xml><?xml version="1.0" encoding="utf-8"?>
<ds:datastoreItem xmlns:ds="http://schemas.openxmlformats.org/officeDocument/2006/customXml" ds:itemID="{8066892C-022A-4615-88D3-BE70F8A4365B}">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90a7b11e-633a-4961-a80b-b5780fc783ef"/>
    <ds:schemaRef ds:uri="http://purl.org/dc/terms/"/>
    <ds:schemaRef ds:uri="a9e26216-bb68-43f3-bb71-4bd77dbbcd0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9FFF3B0-099B-4F28-A719-5176998147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a7b11e-633a-4961-a80b-b5780fc783ef"/>
    <ds:schemaRef ds:uri="a9e26216-bb68-43f3-bb71-4bd77dbbc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22488</TotalTime>
  <Words>1802</Words>
  <Application>Microsoft Office PowerPoint</Application>
  <PresentationFormat>Custom</PresentationFormat>
  <Paragraphs>112</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Times New Roman</vt:lpstr>
      <vt:lpstr>USIP - Dark Theme</vt:lpstr>
      <vt:lpstr>USIP - Light Theme</vt:lpstr>
      <vt:lpstr>Vietnam War Legacies &amp; Reconciliation</vt:lpstr>
      <vt:lpstr>Essential Question:</vt:lpstr>
      <vt:lpstr>WARM UP:</vt:lpstr>
      <vt:lpstr>Vietnam War –  Brief Background</vt:lpstr>
      <vt:lpstr>Geography of Vietnam</vt:lpstr>
      <vt:lpstr>Discussion Questions:</vt:lpstr>
      <vt:lpstr>USIP Vietnam War Legacies and Reconciliation Initiative </vt:lpstr>
      <vt:lpstr>U.S. Assistance on War Legacy Issues in Vietnam:</vt:lpstr>
      <vt:lpstr>Paul Charvet's Story</vt:lpstr>
      <vt:lpstr>Discussion Question:</vt:lpstr>
      <vt:lpstr>Vietnamese Families Look for Loved Ones</vt:lpstr>
      <vt:lpstr>Discussion Question:</vt:lpstr>
      <vt:lpstr>Defense POW/MIA Accounting Agency</vt:lpstr>
      <vt:lpstr>Activity</vt:lpstr>
      <vt:lpstr>Activity</vt:lpstr>
      <vt:lpstr>Debriefing Questions</vt:lpstr>
      <vt:lpstr>Transfer Task</vt:lpstr>
      <vt:lpstr>Create Your Proposal</vt:lpstr>
      <vt:lpstr>Final Debrief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Dsgn</dc:creator>
  <cp:lastModifiedBy>Chabalowski, Megan</cp:lastModifiedBy>
  <cp:revision>571</cp:revision>
  <cp:lastPrinted>2022-11-28T18:57:32Z</cp:lastPrinted>
  <dcterms:created xsi:type="dcterms:W3CDTF">2014-10-27T03:31:40Z</dcterms:created>
  <dcterms:modified xsi:type="dcterms:W3CDTF">2022-11-30T18:05:28Z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0x010100D1D9009DC56A8A41B4829C922D5B7CF1</vt:lpwstr>
  </property>
  <property fmtid="{D5CDD505-2E9C-101B-9397-08002B2CF9AE}" pid="3" name="MediaServiceImageTags">
    <vt:lpwstr/>
  </property>
</Properties>
</file>